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23"/>
  </p:notesMasterIdLst>
  <p:sldIdLst>
    <p:sldId id="256" r:id="rId3"/>
    <p:sldId id="284" r:id="rId4"/>
    <p:sldId id="286" r:id="rId5"/>
    <p:sldId id="289" r:id="rId6"/>
    <p:sldId id="288" r:id="rId7"/>
    <p:sldId id="291" r:id="rId8"/>
    <p:sldId id="290" r:id="rId9"/>
    <p:sldId id="263" r:id="rId10"/>
    <p:sldId id="294" r:id="rId11"/>
    <p:sldId id="299" r:id="rId12"/>
    <p:sldId id="297" r:id="rId13"/>
    <p:sldId id="267" r:id="rId14"/>
    <p:sldId id="268" r:id="rId15"/>
    <p:sldId id="300" r:id="rId16"/>
    <p:sldId id="270" r:id="rId17"/>
    <p:sldId id="271" r:id="rId18"/>
    <p:sldId id="272" r:id="rId19"/>
    <p:sldId id="274" r:id="rId20"/>
    <p:sldId id="275" r:id="rId21"/>
    <p:sldId id="276" r:id="rId22"/>
  </p:sldIdLst>
  <p:sldSz cx="9144000" cy="5143500" type="screen16x9"/>
  <p:notesSz cx="6858000" cy="9144000"/>
  <p:embeddedFontLst>
    <p:embeddedFont>
      <p:font typeface="Agency FB" panose="020B0503020202020204" pitchFamily="34" charset="0"/>
      <p:regular r:id="rId24"/>
      <p:bold r:id="rId25"/>
    </p:embeddedFont>
    <p:embeddedFont>
      <p:font typeface="Avenir Next LT Pro Light" panose="020B0304020202020204" pitchFamily="34" charset="0"/>
      <p:regular r:id="rId26"/>
      <p:italic r:id="rId27"/>
    </p:embeddedFont>
    <p:embeddedFont>
      <p:font typeface="Oswald" panose="00000500000000000000" pitchFamily="2" charset="0"/>
      <p:regular r:id="rId28"/>
      <p:bold r:id="rId29"/>
    </p:embeddedFont>
    <p:embeddedFont>
      <p:font typeface="Source Code Pro" panose="020B0509030403020204" pitchFamily="49" charset="0"/>
      <p:regular r:id="rId30"/>
      <p:bold r:id="rId31"/>
      <p:italic r:id="rId32"/>
      <p:boldItalic r:id="rId33"/>
    </p:embeddedFont>
    <p:embeddedFont>
      <p:font typeface="Speak Pro" panose="020B0504020101020102"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DF8424-2EEC-49DF-895A-45BABF1400FE}" v="32" dt="2022-07-04T04:41:14.448"/>
  </p1510:revLst>
</p1510:revInfo>
</file>

<file path=ppt/tableStyles.xml><?xml version="1.0" encoding="utf-8"?>
<a:tblStyleLst xmlns:a="http://schemas.openxmlformats.org/drawingml/2006/main" def="{88FC7E24-3AD6-420F-BEBE-92DCD19169B0}">
  <a:tblStyle styleId="{88FC7E24-3AD6-420F-BEBE-92DCD19169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84" y="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11.fntdata"/><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o Nguyen" userId="8dd70dc3c5ab6dcf" providerId="LiveId" clId="{BCDF8424-2EEC-49DF-895A-45BABF1400FE}"/>
    <pc:docChg chg="undo custSel addSld delSld modSld">
      <pc:chgData name="Thao Nguyen" userId="8dd70dc3c5ab6dcf" providerId="LiveId" clId="{BCDF8424-2EEC-49DF-895A-45BABF1400FE}" dt="2022-07-04T04:41:24.094" v="732" actId="1076"/>
      <pc:docMkLst>
        <pc:docMk/>
      </pc:docMkLst>
      <pc:sldChg chg="delSp modSp mod">
        <pc:chgData name="Thao Nguyen" userId="8dd70dc3c5ab6dcf" providerId="LiveId" clId="{BCDF8424-2EEC-49DF-895A-45BABF1400FE}" dt="2022-07-04T04:35:20.285" v="629" actId="478"/>
        <pc:sldMkLst>
          <pc:docMk/>
          <pc:sldMk cId="0" sldId="256"/>
        </pc:sldMkLst>
        <pc:spChg chg="mod">
          <ac:chgData name="Thao Nguyen" userId="8dd70dc3c5ab6dcf" providerId="LiveId" clId="{BCDF8424-2EEC-49DF-895A-45BABF1400FE}" dt="2022-07-04T04:05:56.826" v="163"/>
          <ac:spMkLst>
            <pc:docMk/>
            <pc:sldMk cId="0" sldId="256"/>
            <ac:spMk id="63" creationId="{00000000-0000-0000-0000-000000000000}"/>
          </ac:spMkLst>
        </pc:spChg>
        <pc:spChg chg="mod">
          <ac:chgData name="Thao Nguyen" userId="8dd70dc3c5ab6dcf" providerId="LiveId" clId="{BCDF8424-2EEC-49DF-895A-45BABF1400FE}" dt="2022-07-04T04:05:56.826" v="163"/>
          <ac:spMkLst>
            <pc:docMk/>
            <pc:sldMk cId="0" sldId="256"/>
            <ac:spMk id="64" creationId="{00000000-0000-0000-0000-000000000000}"/>
          </ac:spMkLst>
        </pc:spChg>
        <pc:spChg chg="del mod">
          <ac:chgData name="Thao Nguyen" userId="8dd70dc3c5ab6dcf" providerId="LiveId" clId="{BCDF8424-2EEC-49DF-895A-45BABF1400FE}" dt="2022-07-04T04:35:20.285" v="629" actId="478"/>
          <ac:spMkLst>
            <pc:docMk/>
            <pc:sldMk cId="0" sldId="256"/>
            <ac:spMk id="65" creationId="{00000000-0000-0000-0000-000000000000}"/>
          </ac:spMkLst>
        </pc:spChg>
      </pc:sldChg>
      <pc:sldChg chg="del">
        <pc:chgData name="Thao Nguyen" userId="8dd70dc3c5ab6dcf" providerId="LiveId" clId="{BCDF8424-2EEC-49DF-895A-45BABF1400FE}" dt="2022-07-04T03:55:24.147" v="2" actId="47"/>
        <pc:sldMkLst>
          <pc:docMk/>
          <pc:sldMk cId="0" sldId="259"/>
        </pc:sldMkLst>
      </pc:sldChg>
      <pc:sldChg chg="delSp del mod">
        <pc:chgData name="Thao Nguyen" userId="8dd70dc3c5ab6dcf" providerId="LiveId" clId="{BCDF8424-2EEC-49DF-895A-45BABF1400FE}" dt="2022-07-04T04:01:49.351" v="114" actId="47"/>
        <pc:sldMkLst>
          <pc:docMk/>
          <pc:sldMk cId="0" sldId="260"/>
        </pc:sldMkLst>
        <pc:picChg chg="del">
          <ac:chgData name="Thao Nguyen" userId="8dd70dc3c5ab6dcf" providerId="LiveId" clId="{BCDF8424-2EEC-49DF-895A-45BABF1400FE}" dt="2022-07-04T04:01:47.141" v="113" actId="478"/>
          <ac:picMkLst>
            <pc:docMk/>
            <pc:sldMk cId="0" sldId="260"/>
            <ac:picMk id="132" creationId="{00000000-0000-0000-0000-000000000000}"/>
          </ac:picMkLst>
        </pc:picChg>
      </pc:sldChg>
      <pc:sldChg chg="del">
        <pc:chgData name="Thao Nguyen" userId="8dd70dc3c5ab6dcf" providerId="LiveId" clId="{BCDF8424-2EEC-49DF-895A-45BABF1400FE}" dt="2022-07-04T04:05:08.417" v="160" actId="47"/>
        <pc:sldMkLst>
          <pc:docMk/>
          <pc:sldMk cId="0" sldId="261"/>
        </pc:sldMkLst>
      </pc:sldChg>
      <pc:sldChg chg="modSp del mod">
        <pc:chgData name="Thao Nguyen" userId="8dd70dc3c5ab6dcf" providerId="LiveId" clId="{BCDF8424-2EEC-49DF-895A-45BABF1400FE}" dt="2022-07-04T04:05:20.699" v="161" actId="47"/>
        <pc:sldMkLst>
          <pc:docMk/>
          <pc:sldMk cId="0" sldId="262"/>
        </pc:sldMkLst>
        <pc:picChg chg="mod">
          <ac:chgData name="Thao Nguyen" userId="8dd70dc3c5ab6dcf" providerId="LiveId" clId="{BCDF8424-2EEC-49DF-895A-45BABF1400FE}" dt="2022-07-04T04:04:02.860" v="137" actId="1076"/>
          <ac:picMkLst>
            <pc:docMk/>
            <pc:sldMk cId="0" sldId="262"/>
            <ac:picMk id="150" creationId="{00000000-0000-0000-0000-000000000000}"/>
          </ac:picMkLst>
        </pc:picChg>
      </pc:sldChg>
      <pc:sldChg chg="delSp modSp add del mod">
        <pc:chgData name="Thao Nguyen" userId="8dd70dc3c5ab6dcf" providerId="LiveId" clId="{BCDF8424-2EEC-49DF-895A-45BABF1400FE}" dt="2022-07-04T04:34:55.105" v="620" actId="478"/>
        <pc:sldMkLst>
          <pc:docMk/>
          <pc:sldMk cId="0" sldId="263"/>
        </pc:sldMkLst>
        <pc:spChg chg="mod">
          <ac:chgData name="Thao Nguyen" userId="8dd70dc3c5ab6dcf" providerId="LiveId" clId="{BCDF8424-2EEC-49DF-895A-45BABF1400FE}" dt="2022-07-04T04:05:56.826" v="163"/>
          <ac:spMkLst>
            <pc:docMk/>
            <pc:sldMk cId="0" sldId="263"/>
            <ac:spMk id="156" creationId="{00000000-0000-0000-0000-000000000000}"/>
          </ac:spMkLst>
        </pc:spChg>
        <pc:spChg chg="del mod">
          <ac:chgData name="Thao Nguyen" userId="8dd70dc3c5ab6dcf" providerId="LiveId" clId="{BCDF8424-2EEC-49DF-895A-45BABF1400FE}" dt="2022-07-04T04:34:55.105" v="620" actId="478"/>
          <ac:spMkLst>
            <pc:docMk/>
            <pc:sldMk cId="0" sldId="263"/>
            <ac:spMk id="161" creationId="{00000000-0000-0000-0000-000000000000}"/>
          </ac:spMkLst>
        </pc:spChg>
      </pc:sldChg>
      <pc:sldChg chg="modSp del">
        <pc:chgData name="Thao Nguyen" userId="8dd70dc3c5ab6dcf" providerId="LiveId" clId="{BCDF8424-2EEC-49DF-895A-45BABF1400FE}" dt="2022-07-04T04:07:55.302" v="208" actId="47"/>
        <pc:sldMkLst>
          <pc:docMk/>
          <pc:sldMk cId="0" sldId="264"/>
        </pc:sldMkLst>
        <pc:spChg chg="mod">
          <ac:chgData name="Thao Nguyen" userId="8dd70dc3c5ab6dcf" providerId="LiveId" clId="{BCDF8424-2EEC-49DF-895A-45BABF1400FE}" dt="2022-07-04T04:05:56.826" v="163"/>
          <ac:spMkLst>
            <pc:docMk/>
            <pc:sldMk cId="0" sldId="264"/>
            <ac:spMk id="166" creationId="{00000000-0000-0000-0000-000000000000}"/>
          </ac:spMkLst>
        </pc:spChg>
        <pc:spChg chg="mod">
          <ac:chgData name="Thao Nguyen" userId="8dd70dc3c5ab6dcf" providerId="LiveId" clId="{BCDF8424-2EEC-49DF-895A-45BABF1400FE}" dt="2022-07-04T04:05:56.826" v="163"/>
          <ac:spMkLst>
            <pc:docMk/>
            <pc:sldMk cId="0" sldId="264"/>
            <ac:spMk id="169" creationId="{00000000-0000-0000-0000-000000000000}"/>
          </ac:spMkLst>
        </pc:spChg>
      </pc:sldChg>
      <pc:sldChg chg="modSp del">
        <pc:chgData name="Thao Nguyen" userId="8dd70dc3c5ab6dcf" providerId="LiveId" clId="{BCDF8424-2EEC-49DF-895A-45BABF1400FE}" dt="2022-07-04T04:19:39.503" v="365" actId="47"/>
        <pc:sldMkLst>
          <pc:docMk/>
          <pc:sldMk cId="0" sldId="265"/>
        </pc:sldMkLst>
        <pc:spChg chg="mod">
          <ac:chgData name="Thao Nguyen" userId="8dd70dc3c5ab6dcf" providerId="LiveId" clId="{BCDF8424-2EEC-49DF-895A-45BABF1400FE}" dt="2022-07-04T04:05:56.826" v="163"/>
          <ac:spMkLst>
            <pc:docMk/>
            <pc:sldMk cId="0" sldId="265"/>
            <ac:spMk id="174" creationId="{00000000-0000-0000-0000-000000000000}"/>
          </ac:spMkLst>
        </pc:spChg>
        <pc:spChg chg="mod">
          <ac:chgData name="Thao Nguyen" userId="8dd70dc3c5ab6dcf" providerId="LiveId" clId="{BCDF8424-2EEC-49DF-895A-45BABF1400FE}" dt="2022-07-04T04:05:56.826" v="163"/>
          <ac:spMkLst>
            <pc:docMk/>
            <pc:sldMk cId="0" sldId="265"/>
            <ac:spMk id="177" creationId="{00000000-0000-0000-0000-000000000000}"/>
          </ac:spMkLst>
        </pc:spChg>
      </pc:sldChg>
      <pc:sldChg chg="modSp del">
        <pc:chgData name="Thao Nguyen" userId="8dd70dc3c5ab6dcf" providerId="LiveId" clId="{BCDF8424-2EEC-49DF-895A-45BABF1400FE}" dt="2022-07-04T04:19:40.816" v="366" actId="47"/>
        <pc:sldMkLst>
          <pc:docMk/>
          <pc:sldMk cId="0" sldId="266"/>
        </pc:sldMkLst>
        <pc:spChg chg="mod">
          <ac:chgData name="Thao Nguyen" userId="8dd70dc3c5ab6dcf" providerId="LiveId" clId="{BCDF8424-2EEC-49DF-895A-45BABF1400FE}" dt="2022-07-04T04:05:56.826" v="163"/>
          <ac:spMkLst>
            <pc:docMk/>
            <pc:sldMk cId="0" sldId="266"/>
            <ac:spMk id="188" creationId="{00000000-0000-0000-0000-000000000000}"/>
          </ac:spMkLst>
        </pc:spChg>
      </pc:sldChg>
      <pc:sldChg chg="delSp modSp mod">
        <pc:chgData name="Thao Nguyen" userId="8dd70dc3c5ab6dcf" providerId="LiveId" clId="{BCDF8424-2EEC-49DF-895A-45BABF1400FE}" dt="2022-07-04T04:34:43.010" v="616" actId="478"/>
        <pc:sldMkLst>
          <pc:docMk/>
          <pc:sldMk cId="0" sldId="267"/>
        </pc:sldMkLst>
        <pc:spChg chg="mod">
          <ac:chgData name="Thao Nguyen" userId="8dd70dc3c5ab6dcf" providerId="LiveId" clId="{BCDF8424-2EEC-49DF-895A-45BABF1400FE}" dt="2022-07-04T04:19:57.806" v="374" actId="13926"/>
          <ac:spMkLst>
            <pc:docMk/>
            <pc:sldMk cId="0" sldId="267"/>
            <ac:spMk id="193" creationId="{00000000-0000-0000-0000-000000000000}"/>
          </ac:spMkLst>
        </pc:spChg>
        <pc:spChg chg="mod">
          <ac:chgData name="Thao Nguyen" userId="8dd70dc3c5ab6dcf" providerId="LiveId" clId="{BCDF8424-2EEC-49DF-895A-45BABF1400FE}" dt="2022-07-04T04:20:26.612" v="379" actId="403"/>
          <ac:spMkLst>
            <pc:docMk/>
            <pc:sldMk cId="0" sldId="267"/>
            <ac:spMk id="194" creationId="{00000000-0000-0000-0000-000000000000}"/>
          </ac:spMkLst>
        </pc:spChg>
        <pc:spChg chg="del mod">
          <ac:chgData name="Thao Nguyen" userId="8dd70dc3c5ab6dcf" providerId="LiveId" clId="{BCDF8424-2EEC-49DF-895A-45BABF1400FE}" dt="2022-07-04T04:34:43.010" v="616" actId="478"/>
          <ac:spMkLst>
            <pc:docMk/>
            <pc:sldMk cId="0" sldId="267"/>
            <ac:spMk id="195" creationId="{00000000-0000-0000-0000-000000000000}"/>
          </ac:spMkLst>
        </pc:spChg>
      </pc:sldChg>
      <pc:sldChg chg="addSp delSp modSp mod">
        <pc:chgData name="Thao Nguyen" userId="8dd70dc3c5ab6dcf" providerId="LiveId" clId="{BCDF8424-2EEC-49DF-895A-45BABF1400FE}" dt="2022-07-04T04:34:39.865" v="615" actId="478"/>
        <pc:sldMkLst>
          <pc:docMk/>
          <pc:sldMk cId="0" sldId="268"/>
        </pc:sldMkLst>
        <pc:spChg chg="mod">
          <ac:chgData name="Thao Nguyen" userId="8dd70dc3c5ab6dcf" providerId="LiveId" clId="{BCDF8424-2EEC-49DF-895A-45BABF1400FE}" dt="2022-07-04T04:21:32.691" v="393" actId="1076"/>
          <ac:spMkLst>
            <pc:docMk/>
            <pc:sldMk cId="0" sldId="268"/>
            <ac:spMk id="203" creationId="{00000000-0000-0000-0000-000000000000}"/>
          </ac:spMkLst>
        </pc:spChg>
        <pc:spChg chg="del mod">
          <ac:chgData name="Thao Nguyen" userId="8dd70dc3c5ab6dcf" providerId="LiveId" clId="{BCDF8424-2EEC-49DF-895A-45BABF1400FE}" dt="2022-07-04T04:34:39.865" v="615" actId="478"/>
          <ac:spMkLst>
            <pc:docMk/>
            <pc:sldMk cId="0" sldId="268"/>
            <ac:spMk id="205" creationId="{00000000-0000-0000-0000-000000000000}"/>
          </ac:spMkLst>
        </pc:spChg>
        <pc:picChg chg="add mod">
          <ac:chgData name="Thao Nguyen" userId="8dd70dc3c5ab6dcf" providerId="LiveId" clId="{BCDF8424-2EEC-49DF-895A-45BABF1400FE}" dt="2022-07-04T04:21:29.809" v="392" actId="1076"/>
          <ac:picMkLst>
            <pc:docMk/>
            <pc:sldMk cId="0" sldId="268"/>
            <ac:picMk id="8" creationId="{875962CF-5A65-7353-8266-60184D0A5BED}"/>
          </ac:picMkLst>
        </pc:picChg>
        <pc:picChg chg="del mod">
          <ac:chgData name="Thao Nguyen" userId="8dd70dc3c5ab6dcf" providerId="LiveId" clId="{BCDF8424-2EEC-49DF-895A-45BABF1400FE}" dt="2022-07-04T04:20:58.761" v="384" actId="478"/>
          <ac:picMkLst>
            <pc:docMk/>
            <pc:sldMk cId="0" sldId="268"/>
            <ac:picMk id="202" creationId="{00000000-0000-0000-0000-000000000000}"/>
          </ac:picMkLst>
        </pc:picChg>
        <pc:picChg chg="mod">
          <ac:chgData name="Thao Nguyen" userId="8dd70dc3c5ab6dcf" providerId="LiveId" clId="{BCDF8424-2EEC-49DF-895A-45BABF1400FE}" dt="2022-07-04T04:21:46.385" v="395" actId="1440"/>
          <ac:picMkLst>
            <pc:docMk/>
            <pc:sldMk cId="0" sldId="268"/>
            <ac:picMk id="204" creationId="{00000000-0000-0000-0000-000000000000}"/>
          </ac:picMkLst>
        </pc:picChg>
      </pc:sldChg>
      <pc:sldChg chg="modSp del">
        <pc:chgData name="Thao Nguyen" userId="8dd70dc3c5ab6dcf" providerId="LiveId" clId="{BCDF8424-2EEC-49DF-895A-45BABF1400FE}" dt="2022-07-04T04:26:34.185" v="519" actId="47"/>
        <pc:sldMkLst>
          <pc:docMk/>
          <pc:sldMk cId="0" sldId="269"/>
        </pc:sldMkLst>
        <pc:spChg chg="mod">
          <ac:chgData name="Thao Nguyen" userId="8dd70dc3c5ab6dcf" providerId="LiveId" clId="{BCDF8424-2EEC-49DF-895A-45BABF1400FE}" dt="2022-07-04T04:05:56.826" v="163"/>
          <ac:spMkLst>
            <pc:docMk/>
            <pc:sldMk cId="0" sldId="269"/>
            <ac:spMk id="213" creationId="{00000000-0000-0000-0000-000000000000}"/>
          </ac:spMkLst>
        </pc:spChg>
      </pc:sldChg>
      <pc:sldChg chg="addSp delSp modSp mod">
        <pc:chgData name="Thao Nguyen" userId="8dd70dc3c5ab6dcf" providerId="LiveId" clId="{BCDF8424-2EEC-49DF-895A-45BABF1400FE}" dt="2022-07-04T04:35:27.147" v="630" actId="478"/>
        <pc:sldMkLst>
          <pc:docMk/>
          <pc:sldMk cId="0" sldId="270"/>
        </pc:sldMkLst>
        <pc:spChg chg="add del mod">
          <ac:chgData name="Thao Nguyen" userId="8dd70dc3c5ab6dcf" providerId="LiveId" clId="{BCDF8424-2EEC-49DF-895A-45BABF1400FE}" dt="2022-07-04T04:28:01.709" v="536"/>
          <ac:spMkLst>
            <pc:docMk/>
            <pc:sldMk cId="0" sldId="270"/>
            <ac:spMk id="5" creationId="{222B7837-F37C-BE23-9848-F39FE26E532E}"/>
          </ac:spMkLst>
        </pc:spChg>
        <pc:spChg chg="add mod">
          <ac:chgData name="Thao Nguyen" userId="8dd70dc3c5ab6dcf" providerId="LiveId" clId="{BCDF8424-2EEC-49DF-895A-45BABF1400FE}" dt="2022-07-04T04:29:28.914" v="563" actId="13926"/>
          <ac:spMkLst>
            <pc:docMk/>
            <pc:sldMk cId="0" sldId="270"/>
            <ac:spMk id="12" creationId="{0A51BF9D-227E-6BA6-2052-CB644ECCF6D6}"/>
          </ac:spMkLst>
        </pc:spChg>
        <pc:spChg chg="add mod">
          <ac:chgData name="Thao Nguyen" userId="8dd70dc3c5ab6dcf" providerId="LiveId" clId="{BCDF8424-2EEC-49DF-895A-45BABF1400FE}" dt="2022-07-04T04:29:31.592" v="564" actId="13926"/>
          <ac:spMkLst>
            <pc:docMk/>
            <pc:sldMk cId="0" sldId="270"/>
            <ac:spMk id="13" creationId="{07FE4162-F53A-B5F3-4B43-ADEAA6CC11B7}"/>
          </ac:spMkLst>
        </pc:spChg>
        <pc:spChg chg="del mod">
          <ac:chgData name="Thao Nguyen" userId="8dd70dc3c5ab6dcf" providerId="LiveId" clId="{BCDF8424-2EEC-49DF-895A-45BABF1400FE}" dt="2022-07-04T04:35:27.147" v="630" actId="478"/>
          <ac:spMkLst>
            <pc:docMk/>
            <pc:sldMk cId="0" sldId="270"/>
            <ac:spMk id="221" creationId="{00000000-0000-0000-0000-000000000000}"/>
          </ac:spMkLst>
        </pc:spChg>
        <pc:graphicFrameChg chg="add del mod">
          <ac:chgData name="Thao Nguyen" userId="8dd70dc3c5ab6dcf" providerId="LiveId" clId="{BCDF8424-2EEC-49DF-895A-45BABF1400FE}" dt="2022-07-04T04:28:01.709" v="536"/>
          <ac:graphicFrameMkLst>
            <pc:docMk/>
            <pc:sldMk cId="0" sldId="270"/>
            <ac:graphicFrameMk id="4" creationId="{E675435F-C692-A23A-535B-FBCF4F987FDE}"/>
          </ac:graphicFrameMkLst>
        </pc:graphicFrameChg>
        <pc:graphicFrameChg chg="add del mod modGraphic">
          <ac:chgData name="Thao Nguyen" userId="8dd70dc3c5ab6dcf" providerId="LiveId" clId="{BCDF8424-2EEC-49DF-895A-45BABF1400FE}" dt="2022-07-04T04:27:40.052" v="534"/>
          <ac:graphicFrameMkLst>
            <pc:docMk/>
            <pc:sldMk cId="0" sldId="270"/>
            <ac:graphicFrameMk id="8" creationId="{CBCAB523-6BC9-B3C7-93CB-5EF8A9B8A576}"/>
          </ac:graphicFrameMkLst>
        </pc:graphicFrameChg>
        <pc:graphicFrameChg chg="add mod modGraphic">
          <ac:chgData name="Thao Nguyen" userId="8dd70dc3c5ab6dcf" providerId="LiveId" clId="{BCDF8424-2EEC-49DF-895A-45BABF1400FE}" dt="2022-07-04T04:32:58.054" v="603"/>
          <ac:graphicFrameMkLst>
            <pc:docMk/>
            <pc:sldMk cId="0" sldId="270"/>
            <ac:graphicFrameMk id="11" creationId="{6D388DA6-57A8-E5C0-58A3-48A61979D1D9}"/>
          </ac:graphicFrameMkLst>
        </pc:graphicFrameChg>
        <pc:picChg chg="add mod">
          <ac:chgData name="Thao Nguyen" userId="8dd70dc3c5ab6dcf" providerId="LiveId" clId="{BCDF8424-2EEC-49DF-895A-45BABF1400FE}" dt="2022-07-04T04:29:37.122" v="565" actId="14100"/>
          <ac:picMkLst>
            <pc:docMk/>
            <pc:sldMk cId="0" sldId="270"/>
            <ac:picMk id="3" creationId="{9D82DB84-8DEF-879A-EA90-E87B9A213DEF}"/>
          </ac:picMkLst>
        </pc:picChg>
        <pc:picChg chg="del">
          <ac:chgData name="Thao Nguyen" userId="8dd70dc3c5ab6dcf" providerId="LiveId" clId="{BCDF8424-2EEC-49DF-895A-45BABF1400FE}" dt="2022-07-04T04:26:42.739" v="520" actId="478"/>
          <ac:picMkLst>
            <pc:docMk/>
            <pc:sldMk cId="0" sldId="270"/>
            <ac:picMk id="219" creationId="{00000000-0000-0000-0000-000000000000}"/>
          </ac:picMkLst>
        </pc:picChg>
        <pc:picChg chg="del">
          <ac:chgData name="Thao Nguyen" userId="8dd70dc3c5ab6dcf" providerId="LiveId" clId="{BCDF8424-2EEC-49DF-895A-45BABF1400FE}" dt="2022-07-04T04:27:05.019" v="521" actId="478"/>
          <ac:picMkLst>
            <pc:docMk/>
            <pc:sldMk cId="0" sldId="270"/>
            <ac:picMk id="220" creationId="{00000000-0000-0000-0000-000000000000}"/>
          </ac:picMkLst>
        </pc:picChg>
      </pc:sldChg>
      <pc:sldChg chg="addSp delSp modSp mod">
        <pc:chgData name="Thao Nguyen" userId="8dd70dc3c5ab6dcf" providerId="LiveId" clId="{BCDF8424-2EEC-49DF-895A-45BABF1400FE}" dt="2022-07-04T04:35:59.264" v="637" actId="14100"/>
        <pc:sldMkLst>
          <pc:docMk/>
          <pc:sldMk cId="0" sldId="271"/>
        </pc:sldMkLst>
        <pc:spChg chg="mod">
          <ac:chgData name="Thao Nguyen" userId="8dd70dc3c5ab6dcf" providerId="LiveId" clId="{BCDF8424-2EEC-49DF-895A-45BABF1400FE}" dt="2022-07-04T04:35:55.421" v="636" actId="1076"/>
          <ac:spMkLst>
            <pc:docMk/>
            <pc:sldMk cId="0" sldId="271"/>
            <ac:spMk id="226" creationId="{00000000-0000-0000-0000-000000000000}"/>
          </ac:spMkLst>
        </pc:spChg>
        <pc:spChg chg="mod">
          <ac:chgData name="Thao Nguyen" userId="8dd70dc3c5ab6dcf" providerId="LiveId" clId="{BCDF8424-2EEC-49DF-895A-45BABF1400FE}" dt="2022-07-04T04:35:49.203" v="635" actId="404"/>
          <ac:spMkLst>
            <pc:docMk/>
            <pc:sldMk cId="0" sldId="271"/>
            <ac:spMk id="227" creationId="{00000000-0000-0000-0000-000000000000}"/>
          </ac:spMkLst>
        </pc:spChg>
        <pc:spChg chg="del mod">
          <ac:chgData name="Thao Nguyen" userId="8dd70dc3c5ab6dcf" providerId="LiveId" clId="{BCDF8424-2EEC-49DF-895A-45BABF1400FE}" dt="2022-07-04T04:34:35.985" v="614" actId="478"/>
          <ac:spMkLst>
            <pc:docMk/>
            <pc:sldMk cId="0" sldId="271"/>
            <ac:spMk id="229" creationId="{00000000-0000-0000-0000-000000000000}"/>
          </ac:spMkLst>
        </pc:spChg>
        <pc:picChg chg="add mod">
          <ac:chgData name="Thao Nguyen" userId="8dd70dc3c5ab6dcf" providerId="LiveId" clId="{BCDF8424-2EEC-49DF-895A-45BABF1400FE}" dt="2022-07-04T04:35:59.264" v="637" actId="14100"/>
          <ac:picMkLst>
            <pc:docMk/>
            <pc:sldMk cId="0" sldId="271"/>
            <ac:picMk id="3" creationId="{FB1AF0B3-78BB-64AD-D462-B7665DACFCC7}"/>
          </ac:picMkLst>
        </pc:picChg>
        <pc:picChg chg="del">
          <ac:chgData name="Thao Nguyen" userId="8dd70dc3c5ab6dcf" providerId="LiveId" clId="{BCDF8424-2EEC-49DF-895A-45BABF1400FE}" dt="2022-07-04T04:33:33.051" v="604" actId="478"/>
          <ac:picMkLst>
            <pc:docMk/>
            <pc:sldMk cId="0" sldId="271"/>
            <ac:picMk id="228" creationId="{00000000-0000-0000-0000-000000000000}"/>
          </ac:picMkLst>
        </pc:picChg>
      </pc:sldChg>
      <pc:sldChg chg="modSp mod">
        <pc:chgData name="Thao Nguyen" userId="8dd70dc3c5ab6dcf" providerId="LiveId" clId="{BCDF8424-2EEC-49DF-895A-45BABF1400FE}" dt="2022-07-04T04:36:55.266" v="645" actId="14100"/>
        <pc:sldMkLst>
          <pc:docMk/>
          <pc:sldMk cId="0" sldId="272"/>
        </pc:sldMkLst>
        <pc:spChg chg="mod">
          <ac:chgData name="Thao Nguyen" userId="8dd70dc3c5ab6dcf" providerId="LiveId" clId="{BCDF8424-2EEC-49DF-895A-45BABF1400FE}" dt="2022-07-04T04:36:40.849" v="643" actId="14100"/>
          <ac:spMkLst>
            <pc:docMk/>
            <pc:sldMk cId="0" sldId="272"/>
            <ac:spMk id="235" creationId="{00000000-0000-0000-0000-000000000000}"/>
          </ac:spMkLst>
        </pc:spChg>
        <pc:spChg chg="mod">
          <ac:chgData name="Thao Nguyen" userId="8dd70dc3c5ab6dcf" providerId="LiveId" clId="{BCDF8424-2EEC-49DF-895A-45BABF1400FE}" dt="2022-07-04T04:05:56.826" v="163"/>
          <ac:spMkLst>
            <pc:docMk/>
            <pc:sldMk cId="0" sldId="272"/>
            <ac:spMk id="239" creationId="{00000000-0000-0000-0000-000000000000}"/>
          </ac:spMkLst>
        </pc:spChg>
        <pc:picChg chg="mod">
          <ac:chgData name="Thao Nguyen" userId="8dd70dc3c5ab6dcf" providerId="LiveId" clId="{BCDF8424-2EEC-49DF-895A-45BABF1400FE}" dt="2022-07-04T04:36:55.266" v="645" actId="14100"/>
          <ac:picMkLst>
            <pc:docMk/>
            <pc:sldMk cId="0" sldId="272"/>
            <ac:picMk id="236" creationId="{00000000-0000-0000-0000-000000000000}"/>
          </ac:picMkLst>
        </pc:picChg>
      </pc:sldChg>
      <pc:sldChg chg="modSp del">
        <pc:chgData name="Thao Nguyen" userId="8dd70dc3c5ab6dcf" providerId="LiveId" clId="{BCDF8424-2EEC-49DF-895A-45BABF1400FE}" dt="2022-07-04T04:26:27.233" v="518" actId="47"/>
        <pc:sldMkLst>
          <pc:docMk/>
          <pc:sldMk cId="0" sldId="273"/>
        </pc:sldMkLst>
        <pc:spChg chg="mod">
          <ac:chgData name="Thao Nguyen" userId="8dd70dc3c5ab6dcf" providerId="LiveId" clId="{BCDF8424-2EEC-49DF-895A-45BABF1400FE}" dt="2022-07-04T04:05:56.826" v="163"/>
          <ac:spMkLst>
            <pc:docMk/>
            <pc:sldMk cId="0" sldId="273"/>
            <ac:spMk id="244" creationId="{00000000-0000-0000-0000-000000000000}"/>
          </ac:spMkLst>
        </pc:spChg>
        <pc:spChg chg="mod">
          <ac:chgData name="Thao Nguyen" userId="8dd70dc3c5ab6dcf" providerId="LiveId" clId="{BCDF8424-2EEC-49DF-895A-45BABF1400FE}" dt="2022-07-04T04:05:56.826" v="163"/>
          <ac:spMkLst>
            <pc:docMk/>
            <pc:sldMk cId="0" sldId="273"/>
            <ac:spMk id="245" creationId="{00000000-0000-0000-0000-000000000000}"/>
          </ac:spMkLst>
        </pc:spChg>
        <pc:spChg chg="mod">
          <ac:chgData name="Thao Nguyen" userId="8dd70dc3c5ab6dcf" providerId="LiveId" clId="{BCDF8424-2EEC-49DF-895A-45BABF1400FE}" dt="2022-07-04T04:05:56.826" v="163"/>
          <ac:spMkLst>
            <pc:docMk/>
            <pc:sldMk cId="0" sldId="273"/>
            <ac:spMk id="247" creationId="{00000000-0000-0000-0000-000000000000}"/>
          </ac:spMkLst>
        </pc:spChg>
      </pc:sldChg>
      <pc:sldChg chg="delSp modSp mod">
        <pc:chgData name="Thao Nguyen" userId="8dd70dc3c5ab6dcf" providerId="LiveId" clId="{BCDF8424-2EEC-49DF-895A-45BABF1400FE}" dt="2022-07-04T04:38:40.253" v="676" actId="20577"/>
        <pc:sldMkLst>
          <pc:docMk/>
          <pc:sldMk cId="0" sldId="274"/>
        </pc:sldMkLst>
        <pc:spChg chg="mod">
          <ac:chgData name="Thao Nguyen" userId="8dd70dc3c5ab6dcf" providerId="LiveId" clId="{BCDF8424-2EEC-49DF-895A-45BABF1400FE}" dt="2022-07-04T04:37:33.617" v="663"/>
          <ac:spMkLst>
            <pc:docMk/>
            <pc:sldMk cId="0" sldId="274"/>
            <ac:spMk id="252" creationId="{00000000-0000-0000-0000-000000000000}"/>
          </ac:spMkLst>
        </pc:spChg>
        <pc:spChg chg="mod">
          <ac:chgData name="Thao Nguyen" userId="8dd70dc3c5ab6dcf" providerId="LiveId" clId="{BCDF8424-2EEC-49DF-895A-45BABF1400FE}" dt="2022-07-04T04:38:40.253" v="676" actId="20577"/>
          <ac:spMkLst>
            <pc:docMk/>
            <pc:sldMk cId="0" sldId="274"/>
            <ac:spMk id="253" creationId="{00000000-0000-0000-0000-000000000000}"/>
          </ac:spMkLst>
        </pc:spChg>
        <pc:spChg chg="del mod">
          <ac:chgData name="Thao Nguyen" userId="8dd70dc3c5ab6dcf" providerId="LiveId" clId="{BCDF8424-2EEC-49DF-895A-45BABF1400FE}" dt="2022-07-04T04:38:04.201" v="670" actId="478"/>
          <ac:spMkLst>
            <pc:docMk/>
            <pc:sldMk cId="0" sldId="274"/>
            <ac:spMk id="254" creationId="{00000000-0000-0000-0000-000000000000}"/>
          </ac:spMkLst>
        </pc:spChg>
      </pc:sldChg>
      <pc:sldChg chg="modSp mod">
        <pc:chgData name="Thao Nguyen" userId="8dd70dc3c5ab6dcf" providerId="LiveId" clId="{BCDF8424-2EEC-49DF-895A-45BABF1400FE}" dt="2022-07-04T04:41:24.094" v="732" actId="1076"/>
        <pc:sldMkLst>
          <pc:docMk/>
          <pc:sldMk cId="0" sldId="275"/>
        </pc:sldMkLst>
        <pc:spChg chg="mod">
          <ac:chgData name="Thao Nguyen" userId="8dd70dc3c5ab6dcf" providerId="LiveId" clId="{BCDF8424-2EEC-49DF-895A-45BABF1400FE}" dt="2022-07-04T04:39:18.250" v="683" actId="20577"/>
          <ac:spMkLst>
            <pc:docMk/>
            <pc:sldMk cId="0" sldId="275"/>
            <ac:spMk id="260" creationId="{00000000-0000-0000-0000-000000000000}"/>
          </ac:spMkLst>
        </pc:spChg>
        <pc:spChg chg="mod">
          <ac:chgData name="Thao Nguyen" userId="8dd70dc3c5ab6dcf" providerId="LiveId" clId="{BCDF8424-2EEC-49DF-895A-45BABF1400FE}" dt="2022-07-04T04:05:56.826" v="163"/>
          <ac:spMkLst>
            <pc:docMk/>
            <pc:sldMk cId="0" sldId="275"/>
            <ac:spMk id="262" creationId="{00000000-0000-0000-0000-000000000000}"/>
          </ac:spMkLst>
        </pc:spChg>
        <pc:picChg chg="mod">
          <ac:chgData name="Thao Nguyen" userId="8dd70dc3c5ab6dcf" providerId="LiveId" clId="{BCDF8424-2EEC-49DF-895A-45BABF1400FE}" dt="2022-07-04T04:41:24.094" v="732" actId="1076"/>
          <ac:picMkLst>
            <pc:docMk/>
            <pc:sldMk cId="0" sldId="275"/>
            <ac:picMk id="261" creationId="{00000000-0000-0000-0000-000000000000}"/>
          </ac:picMkLst>
        </pc:picChg>
      </pc:sldChg>
      <pc:sldChg chg="modSp">
        <pc:chgData name="Thao Nguyen" userId="8dd70dc3c5ab6dcf" providerId="LiveId" clId="{BCDF8424-2EEC-49DF-895A-45BABF1400FE}" dt="2022-07-04T04:05:56.826" v="163"/>
        <pc:sldMkLst>
          <pc:docMk/>
          <pc:sldMk cId="0" sldId="276"/>
        </pc:sldMkLst>
        <pc:spChg chg="mod">
          <ac:chgData name="Thao Nguyen" userId="8dd70dc3c5ab6dcf" providerId="LiveId" clId="{BCDF8424-2EEC-49DF-895A-45BABF1400FE}" dt="2022-07-04T04:05:56.826" v="163"/>
          <ac:spMkLst>
            <pc:docMk/>
            <pc:sldMk cId="0" sldId="276"/>
            <ac:spMk id="268" creationId="{00000000-0000-0000-0000-000000000000}"/>
          </ac:spMkLst>
        </pc:spChg>
      </pc:sldChg>
      <pc:sldChg chg="delSp modSp mod">
        <pc:chgData name="Thao Nguyen" userId="8dd70dc3c5ab6dcf" providerId="LiveId" clId="{BCDF8424-2EEC-49DF-895A-45BABF1400FE}" dt="2022-07-04T04:35:13.822" v="628" actId="478"/>
        <pc:sldMkLst>
          <pc:docMk/>
          <pc:sldMk cId="3140189661" sldId="286"/>
        </pc:sldMkLst>
        <pc:spChg chg="mod">
          <ac:chgData name="Thao Nguyen" userId="8dd70dc3c5ab6dcf" providerId="LiveId" clId="{BCDF8424-2EEC-49DF-895A-45BABF1400FE}" dt="2022-07-04T04:05:56.826" v="163"/>
          <ac:spMkLst>
            <pc:docMk/>
            <pc:sldMk cId="3140189661" sldId="286"/>
            <ac:spMk id="111" creationId="{00000000-0000-0000-0000-000000000000}"/>
          </ac:spMkLst>
        </pc:spChg>
        <pc:spChg chg="del mod">
          <ac:chgData name="Thao Nguyen" userId="8dd70dc3c5ab6dcf" providerId="LiveId" clId="{BCDF8424-2EEC-49DF-895A-45BABF1400FE}" dt="2022-07-04T04:35:13.822" v="628" actId="478"/>
          <ac:spMkLst>
            <pc:docMk/>
            <pc:sldMk cId="3140189661" sldId="286"/>
            <ac:spMk id="117" creationId="{00000000-0000-0000-0000-000000000000}"/>
          </ac:spMkLst>
        </pc:spChg>
      </pc:sldChg>
      <pc:sldChg chg="delSp modSp mod">
        <pc:chgData name="Thao Nguyen" userId="8dd70dc3c5ab6dcf" providerId="LiveId" clId="{BCDF8424-2EEC-49DF-895A-45BABF1400FE}" dt="2022-07-04T04:35:04.832" v="624" actId="478"/>
        <pc:sldMkLst>
          <pc:docMk/>
          <pc:sldMk cId="3490059723" sldId="288"/>
        </pc:sldMkLst>
        <pc:spChg chg="del mod">
          <ac:chgData name="Thao Nguyen" userId="8dd70dc3c5ab6dcf" providerId="LiveId" clId="{BCDF8424-2EEC-49DF-895A-45BABF1400FE}" dt="2022-07-04T04:35:04.832" v="624" actId="478"/>
          <ac:spMkLst>
            <pc:docMk/>
            <pc:sldMk cId="3490059723" sldId="288"/>
            <ac:spMk id="3" creationId="{FEE4499F-C00C-CC67-9C79-A5BA2802C801}"/>
          </ac:spMkLst>
        </pc:spChg>
        <pc:spChg chg="mod">
          <ac:chgData name="Thao Nguyen" userId="8dd70dc3c5ab6dcf" providerId="LiveId" clId="{BCDF8424-2EEC-49DF-895A-45BABF1400FE}" dt="2022-07-04T04:05:56.826" v="163"/>
          <ac:spMkLst>
            <pc:docMk/>
            <pc:sldMk cId="3490059723" sldId="288"/>
            <ac:spMk id="6" creationId="{475DAF26-C887-62D8-7E1A-32C187B79432}"/>
          </ac:spMkLst>
        </pc:spChg>
      </pc:sldChg>
      <pc:sldChg chg="delSp modSp mod">
        <pc:chgData name="Thao Nguyen" userId="8dd70dc3c5ab6dcf" providerId="LiveId" clId="{BCDF8424-2EEC-49DF-895A-45BABF1400FE}" dt="2022-07-04T04:35:09.295" v="626" actId="478"/>
        <pc:sldMkLst>
          <pc:docMk/>
          <pc:sldMk cId="1781403288" sldId="289"/>
        </pc:sldMkLst>
        <pc:spChg chg="mod">
          <ac:chgData name="Thao Nguyen" userId="8dd70dc3c5ab6dcf" providerId="LiveId" clId="{BCDF8424-2EEC-49DF-895A-45BABF1400FE}" dt="2022-07-04T04:05:56.826" v="163"/>
          <ac:spMkLst>
            <pc:docMk/>
            <pc:sldMk cId="1781403288" sldId="289"/>
            <ac:spMk id="2" creationId="{44398BD2-447C-3CB0-3A4E-AC697DF6B292}"/>
          </ac:spMkLst>
        </pc:spChg>
        <pc:spChg chg="del mod">
          <ac:chgData name="Thao Nguyen" userId="8dd70dc3c5ab6dcf" providerId="LiveId" clId="{BCDF8424-2EEC-49DF-895A-45BABF1400FE}" dt="2022-07-04T04:35:09.295" v="626" actId="478"/>
          <ac:spMkLst>
            <pc:docMk/>
            <pc:sldMk cId="1781403288" sldId="289"/>
            <ac:spMk id="3" creationId="{7FFD9173-027A-6158-3D63-ED99681A3FA4}"/>
          </ac:spMkLst>
        </pc:spChg>
      </pc:sldChg>
      <pc:sldChg chg="addSp delSp modSp new mod modClrScheme chgLayout">
        <pc:chgData name="Thao Nguyen" userId="8dd70dc3c5ab6dcf" providerId="LiveId" clId="{BCDF8424-2EEC-49DF-895A-45BABF1400FE}" dt="2022-07-04T04:34:57.737" v="621" actId="478"/>
        <pc:sldMkLst>
          <pc:docMk/>
          <pc:sldMk cId="3200695357" sldId="290"/>
        </pc:sldMkLst>
        <pc:spChg chg="del mod">
          <ac:chgData name="Thao Nguyen" userId="8dd70dc3c5ab6dcf" providerId="LiveId" clId="{BCDF8424-2EEC-49DF-895A-45BABF1400FE}" dt="2022-07-04T03:55:44.390" v="8" actId="478"/>
          <ac:spMkLst>
            <pc:docMk/>
            <pc:sldMk cId="3200695357" sldId="290"/>
            <ac:spMk id="2" creationId="{0BAF0D3E-7345-53F3-CF48-905AE06EDBDA}"/>
          </ac:spMkLst>
        </pc:spChg>
        <pc:spChg chg="del mod ord">
          <ac:chgData name="Thao Nguyen" userId="8dd70dc3c5ab6dcf" providerId="LiveId" clId="{BCDF8424-2EEC-49DF-895A-45BABF1400FE}" dt="2022-07-04T04:34:57.737" v="621" actId="478"/>
          <ac:spMkLst>
            <pc:docMk/>
            <pc:sldMk cId="3200695357" sldId="290"/>
            <ac:spMk id="3" creationId="{53BF8499-4A58-3710-9DCA-8BB6CF572DC7}"/>
          </ac:spMkLst>
        </pc:spChg>
        <pc:spChg chg="add mod">
          <ac:chgData name="Thao Nguyen" userId="8dd70dc3c5ab6dcf" providerId="LiveId" clId="{BCDF8424-2EEC-49DF-895A-45BABF1400FE}" dt="2022-07-04T04:01:21.206" v="110" actId="1076"/>
          <ac:spMkLst>
            <pc:docMk/>
            <pc:sldMk cId="3200695357" sldId="290"/>
            <ac:spMk id="4" creationId="{078EAC05-940E-C6F4-0F8A-FE5F4032E0F6}"/>
          </ac:spMkLst>
        </pc:spChg>
        <pc:spChg chg="add del mod">
          <ac:chgData name="Thao Nguyen" userId="8dd70dc3c5ab6dcf" providerId="LiveId" clId="{BCDF8424-2EEC-49DF-895A-45BABF1400FE}" dt="2022-07-04T03:56:31.733" v="46"/>
          <ac:spMkLst>
            <pc:docMk/>
            <pc:sldMk cId="3200695357" sldId="290"/>
            <ac:spMk id="5" creationId="{728F777F-6135-E218-1781-8DAE7A99B334}"/>
          </ac:spMkLst>
        </pc:spChg>
        <pc:spChg chg="add mod">
          <ac:chgData name="Thao Nguyen" userId="8dd70dc3c5ab6dcf" providerId="LiveId" clId="{BCDF8424-2EEC-49DF-895A-45BABF1400FE}" dt="2022-07-04T04:01:23.834" v="111" actId="1076"/>
          <ac:spMkLst>
            <pc:docMk/>
            <pc:sldMk cId="3200695357" sldId="290"/>
            <ac:spMk id="7" creationId="{489886FF-4D77-DB9A-F6DA-5C75D8DEC7A1}"/>
          </ac:spMkLst>
        </pc:spChg>
        <pc:spChg chg="add del mod ord">
          <ac:chgData name="Thao Nguyen" userId="8dd70dc3c5ab6dcf" providerId="LiveId" clId="{BCDF8424-2EEC-49DF-895A-45BABF1400FE}" dt="2022-07-04T04:01:07.869" v="107" actId="700"/>
          <ac:spMkLst>
            <pc:docMk/>
            <pc:sldMk cId="3200695357" sldId="290"/>
            <ac:spMk id="10" creationId="{273DBAFD-8F0F-DA17-6461-2D9587029E31}"/>
          </ac:spMkLst>
        </pc:spChg>
        <pc:picChg chg="add mod">
          <ac:chgData name="Thao Nguyen" userId="8dd70dc3c5ab6dcf" providerId="LiveId" clId="{BCDF8424-2EEC-49DF-895A-45BABF1400FE}" dt="2022-07-04T04:01:27.553" v="112" actId="1076"/>
          <ac:picMkLst>
            <pc:docMk/>
            <pc:sldMk cId="3200695357" sldId="290"/>
            <ac:picMk id="9" creationId="{4BFE50FF-D672-DB5F-E2BC-FC80A55A2A14}"/>
          </ac:picMkLst>
        </pc:picChg>
      </pc:sldChg>
      <pc:sldChg chg="addSp delSp modSp new del mod modClrScheme chgLayout">
        <pc:chgData name="Thao Nguyen" userId="8dd70dc3c5ab6dcf" providerId="LiveId" clId="{BCDF8424-2EEC-49DF-895A-45BABF1400FE}" dt="2022-07-04T04:02:33.141" v="123" actId="47"/>
        <pc:sldMkLst>
          <pc:docMk/>
          <pc:sldMk cId="1809789778" sldId="291"/>
        </pc:sldMkLst>
        <pc:spChg chg="add del">
          <ac:chgData name="Thao Nguyen" userId="8dd70dc3c5ab6dcf" providerId="LiveId" clId="{BCDF8424-2EEC-49DF-895A-45BABF1400FE}" dt="2022-07-04T04:02:29.460" v="122" actId="26606"/>
          <ac:spMkLst>
            <pc:docMk/>
            <pc:sldMk cId="1809789778" sldId="291"/>
            <ac:spMk id="2" creationId="{C8FDEE0B-90FF-CB0E-B802-F0EC453F32E4}"/>
          </ac:spMkLst>
        </pc:spChg>
        <pc:spChg chg="mod">
          <ac:chgData name="Thao Nguyen" userId="8dd70dc3c5ab6dcf" providerId="LiveId" clId="{BCDF8424-2EEC-49DF-895A-45BABF1400FE}" dt="2022-07-04T04:02:29.460" v="122" actId="26606"/>
          <ac:spMkLst>
            <pc:docMk/>
            <pc:sldMk cId="1809789778" sldId="291"/>
            <ac:spMk id="3" creationId="{0DCBB2E1-181B-2FBC-2CEA-3AEBD834B319}"/>
          </ac:spMkLst>
        </pc:spChg>
        <pc:spChg chg="add del mod">
          <ac:chgData name="Thao Nguyen" userId="8dd70dc3c5ab6dcf" providerId="LiveId" clId="{BCDF8424-2EEC-49DF-895A-45BABF1400FE}" dt="2022-07-04T04:02:28.854" v="119" actId="26606"/>
          <ac:spMkLst>
            <pc:docMk/>
            <pc:sldMk cId="1809789778" sldId="291"/>
            <ac:spMk id="8" creationId="{FF92C642-B17D-3E39-1D81-DBAAA50AB557}"/>
          </ac:spMkLst>
        </pc:spChg>
        <pc:spChg chg="add del mod">
          <ac:chgData name="Thao Nguyen" userId="8dd70dc3c5ab6dcf" providerId="LiveId" clId="{BCDF8424-2EEC-49DF-895A-45BABF1400FE}" dt="2022-07-04T04:02:28.854" v="119" actId="26606"/>
          <ac:spMkLst>
            <pc:docMk/>
            <pc:sldMk cId="1809789778" sldId="291"/>
            <ac:spMk id="10" creationId="{4B305EB1-971D-A6F3-2551-DE39D6AA058D}"/>
          </ac:spMkLst>
        </pc:spChg>
        <pc:spChg chg="add del mod">
          <ac:chgData name="Thao Nguyen" userId="8dd70dc3c5ab6dcf" providerId="LiveId" clId="{BCDF8424-2EEC-49DF-895A-45BABF1400FE}" dt="2022-07-04T04:02:29.444" v="121" actId="26606"/>
          <ac:spMkLst>
            <pc:docMk/>
            <pc:sldMk cId="1809789778" sldId="291"/>
            <ac:spMk id="12" creationId="{ED1EC4A5-E1E7-DE3D-8230-3F18CA1FB4E4}"/>
          </ac:spMkLst>
        </pc:spChg>
        <pc:spChg chg="add del mod">
          <ac:chgData name="Thao Nguyen" userId="8dd70dc3c5ab6dcf" providerId="LiveId" clId="{BCDF8424-2EEC-49DF-895A-45BABF1400FE}" dt="2022-07-04T04:02:29.444" v="121" actId="26606"/>
          <ac:spMkLst>
            <pc:docMk/>
            <pc:sldMk cId="1809789778" sldId="291"/>
            <ac:spMk id="13" creationId="{0AD97324-D3B9-66E2-84BB-B555D316D401}"/>
          </ac:spMkLst>
        </pc:spChg>
        <pc:spChg chg="add del mod">
          <ac:chgData name="Thao Nguyen" userId="8dd70dc3c5ab6dcf" providerId="LiveId" clId="{BCDF8424-2EEC-49DF-895A-45BABF1400FE}" dt="2022-07-04T04:02:29.444" v="121" actId="26606"/>
          <ac:spMkLst>
            <pc:docMk/>
            <pc:sldMk cId="1809789778" sldId="291"/>
            <ac:spMk id="14" creationId="{E6749609-9C2E-CD65-FFEB-4C3D6B977D42}"/>
          </ac:spMkLst>
        </pc:spChg>
        <pc:spChg chg="add mod">
          <ac:chgData name="Thao Nguyen" userId="8dd70dc3c5ab6dcf" providerId="LiveId" clId="{BCDF8424-2EEC-49DF-895A-45BABF1400FE}" dt="2022-07-04T04:02:29.460" v="122" actId="26606"/>
          <ac:spMkLst>
            <pc:docMk/>
            <pc:sldMk cId="1809789778" sldId="291"/>
            <ac:spMk id="16" creationId="{DB2721AB-2164-7D5F-2879-3533B6B64514}"/>
          </ac:spMkLst>
        </pc:spChg>
        <pc:spChg chg="add mod">
          <ac:chgData name="Thao Nguyen" userId="8dd70dc3c5ab6dcf" providerId="LiveId" clId="{BCDF8424-2EEC-49DF-895A-45BABF1400FE}" dt="2022-07-04T04:02:29.460" v="122" actId="26606"/>
          <ac:spMkLst>
            <pc:docMk/>
            <pc:sldMk cId="1809789778" sldId="291"/>
            <ac:spMk id="17" creationId="{0D6395D4-E52D-DF71-A0EB-05EB5C1682C3}"/>
          </ac:spMkLst>
        </pc:spChg>
        <pc:spChg chg="add mod">
          <ac:chgData name="Thao Nguyen" userId="8dd70dc3c5ab6dcf" providerId="LiveId" clId="{BCDF8424-2EEC-49DF-895A-45BABF1400FE}" dt="2022-07-04T04:02:29.460" v="122" actId="26606"/>
          <ac:spMkLst>
            <pc:docMk/>
            <pc:sldMk cId="1809789778" sldId="291"/>
            <ac:spMk id="18" creationId="{9267AD00-1364-00D1-CDCC-90CBDC8015D8}"/>
          </ac:spMkLst>
        </pc:spChg>
      </pc:sldChg>
      <pc:sldChg chg="modSp new del mod">
        <pc:chgData name="Thao Nguyen" userId="8dd70dc3c5ab6dcf" providerId="LiveId" clId="{BCDF8424-2EEC-49DF-895A-45BABF1400FE}" dt="2022-07-04T03:56:14.617" v="42" actId="47"/>
        <pc:sldMkLst>
          <pc:docMk/>
          <pc:sldMk cId="2140247516" sldId="291"/>
        </pc:sldMkLst>
        <pc:spChg chg="mod">
          <ac:chgData name="Thao Nguyen" userId="8dd70dc3c5ab6dcf" providerId="LiveId" clId="{BCDF8424-2EEC-49DF-895A-45BABF1400FE}" dt="2022-07-04T03:56:11.834" v="41" actId="20577"/>
          <ac:spMkLst>
            <pc:docMk/>
            <pc:sldMk cId="2140247516" sldId="291"/>
            <ac:spMk id="2" creationId="{D321C770-571A-A07D-566C-98371255E290}"/>
          </ac:spMkLst>
        </pc:spChg>
      </pc:sldChg>
      <pc:sldChg chg="new del">
        <pc:chgData name="Thao Nguyen" userId="8dd70dc3c5ab6dcf" providerId="LiveId" clId="{BCDF8424-2EEC-49DF-895A-45BABF1400FE}" dt="2022-07-04T03:58:50.287" v="61" actId="47"/>
        <pc:sldMkLst>
          <pc:docMk/>
          <pc:sldMk cId="3316052783" sldId="291"/>
        </pc:sldMkLst>
      </pc:sldChg>
      <pc:sldChg chg="addSp delSp modSp new mod">
        <pc:chgData name="Thao Nguyen" userId="8dd70dc3c5ab6dcf" providerId="LiveId" clId="{BCDF8424-2EEC-49DF-895A-45BABF1400FE}" dt="2022-07-04T04:35:01.579" v="623" actId="478"/>
        <pc:sldMkLst>
          <pc:docMk/>
          <pc:sldMk cId="3615358224" sldId="291"/>
        </pc:sldMkLst>
        <pc:spChg chg="del">
          <ac:chgData name="Thao Nguyen" userId="8dd70dc3c5ab6dcf" providerId="LiveId" clId="{BCDF8424-2EEC-49DF-895A-45BABF1400FE}" dt="2022-07-04T04:02:49.712" v="127" actId="478"/>
          <ac:spMkLst>
            <pc:docMk/>
            <pc:sldMk cId="3615358224" sldId="291"/>
            <ac:spMk id="2" creationId="{6209DA0E-87DC-5815-3BFB-512D01534E33}"/>
          </ac:spMkLst>
        </pc:spChg>
        <pc:spChg chg="del mod">
          <ac:chgData name="Thao Nguyen" userId="8dd70dc3c5ab6dcf" providerId="LiveId" clId="{BCDF8424-2EEC-49DF-895A-45BABF1400FE}" dt="2022-07-04T04:35:01.579" v="623" actId="478"/>
          <ac:spMkLst>
            <pc:docMk/>
            <pc:sldMk cId="3615358224" sldId="291"/>
            <ac:spMk id="3" creationId="{356E0C96-670E-8BAF-E427-216A6AB79C46}"/>
          </ac:spMkLst>
        </pc:spChg>
        <pc:spChg chg="add mod">
          <ac:chgData name="Thao Nguyen" userId="8dd70dc3c5ab6dcf" providerId="LiveId" clId="{BCDF8424-2EEC-49DF-895A-45BABF1400FE}" dt="2022-07-04T04:05:56.826" v="163"/>
          <ac:spMkLst>
            <pc:docMk/>
            <pc:sldMk cId="3615358224" sldId="291"/>
            <ac:spMk id="6" creationId="{7A57052E-CD14-4B5A-F3D9-0B5EF2A8BA85}"/>
          </ac:spMkLst>
        </pc:spChg>
        <pc:spChg chg="add mod">
          <ac:chgData name="Thao Nguyen" userId="8dd70dc3c5ab6dcf" providerId="LiveId" clId="{BCDF8424-2EEC-49DF-895A-45BABF1400FE}" dt="2022-07-04T04:04:56.530" v="159" actId="20577"/>
          <ac:spMkLst>
            <pc:docMk/>
            <pc:sldMk cId="3615358224" sldId="291"/>
            <ac:spMk id="8" creationId="{20460053-5328-938F-0238-4EED7FE1299C}"/>
          </ac:spMkLst>
        </pc:spChg>
        <pc:spChg chg="add del mod">
          <ac:chgData name="Thao Nguyen" userId="8dd70dc3c5ab6dcf" providerId="LiveId" clId="{BCDF8424-2EEC-49DF-895A-45BABF1400FE}" dt="2022-07-04T04:03:19.099" v="136"/>
          <ac:spMkLst>
            <pc:docMk/>
            <pc:sldMk cId="3615358224" sldId="291"/>
            <ac:spMk id="9" creationId="{1BA9B701-CEA3-6919-9914-B8CA39BACABB}"/>
          </ac:spMkLst>
        </pc:spChg>
        <pc:picChg chg="add del">
          <ac:chgData name="Thao Nguyen" userId="8dd70dc3c5ab6dcf" providerId="LiveId" clId="{BCDF8424-2EEC-49DF-895A-45BABF1400FE}" dt="2022-07-04T04:02:43.013" v="126" actId="22"/>
          <ac:picMkLst>
            <pc:docMk/>
            <pc:sldMk cId="3615358224" sldId="291"/>
            <ac:picMk id="5" creationId="{812AF25E-087D-15B9-D133-53024E57DB84}"/>
          </ac:picMkLst>
        </pc:picChg>
        <pc:picChg chg="add mod">
          <ac:chgData name="Thao Nguyen" userId="8dd70dc3c5ab6dcf" providerId="LiveId" clId="{BCDF8424-2EEC-49DF-895A-45BABF1400FE}" dt="2022-07-04T04:04:39.311" v="147" actId="1076"/>
          <ac:picMkLst>
            <pc:docMk/>
            <pc:sldMk cId="3615358224" sldId="291"/>
            <ac:picMk id="10" creationId="{6265B6B5-526E-6F0B-5D43-95F61F77704D}"/>
          </ac:picMkLst>
        </pc:picChg>
      </pc:sldChg>
      <pc:sldChg chg="new del">
        <pc:chgData name="Thao Nguyen" userId="8dd70dc3c5ab6dcf" providerId="LiveId" clId="{BCDF8424-2EEC-49DF-895A-45BABF1400FE}" dt="2022-07-04T04:02:21.115" v="117" actId="47"/>
        <pc:sldMkLst>
          <pc:docMk/>
          <pc:sldMk cId="1539451526" sldId="292"/>
        </pc:sldMkLst>
      </pc:sldChg>
      <pc:sldChg chg="modSp new del mod">
        <pc:chgData name="Thao Nguyen" userId="8dd70dc3c5ab6dcf" providerId="LiveId" clId="{BCDF8424-2EEC-49DF-895A-45BABF1400FE}" dt="2022-07-04T04:08:00.783" v="210" actId="47"/>
        <pc:sldMkLst>
          <pc:docMk/>
          <pc:sldMk cId="3712483399" sldId="292"/>
        </pc:sldMkLst>
        <pc:spChg chg="mod">
          <ac:chgData name="Thao Nguyen" userId="8dd70dc3c5ab6dcf" providerId="LiveId" clId="{BCDF8424-2EEC-49DF-895A-45BABF1400FE}" dt="2022-07-04T04:07:22.051" v="166" actId="20577"/>
          <ac:spMkLst>
            <pc:docMk/>
            <pc:sldMk cId="3712483399" sldId="292"/>
            <ac:spMk id="2" creationId="{704FE4E6-F715-5414-AAEC-62582179C8CF}"/>
          </ac:spMkLst>
        </pc:spChg>
        <pc:spChg chg="mod">
          <ac:chgData name="Thao Nguyen" userId="8dd70dc3c5ab6dcf" providerId="LiveId" clId="{BCDF8424-2EEC-49DF-895A-45BABF1400FE}" dt="2022-07-04T04:05:56.826" v="163"/>
          <ac:spMkLst>
            <pc:docMk/>
            <pc:sldMk cId="3712483399" sldId="292"/>
            <ac:spMk id="3" creationId="{9402170C-1D02-FEC0-D695-0BE060C1000D}"/>
          </ac:spMkLst>
        </pc:spChg>
        <pc:spChg chg="mod">
          <ac:chgData name="Thao Nguyen" userId="8dd70dc3c5ab6dcf" providerId="LiveId" clId="{BCDF8424-2EEC-49DF-895A-45BABF1400FE}" dt="2022-07-04T04:05:56.826" v="163"/>
          <ac:spMkLst>
            <pc:docMk/>
            <pc:sldMk cId="3712483399" sldId="292"/>
            <ac:spMk id="4" creationId="{6F287458-7376-F0E1-BB08-D5431CDD9120}"/>
          </ac:spMkLst>
        </pc:spChg>
      </pc:sldChg>
      <pc:sldChg chg="new del">
        <pc:chgData name="Thao Nguyen" userId="8dd70dc3c5ab6dcf" providerId="LiveId" clId="{BCDF8424-2EEC-49DF-895A-45BABF1400FE}" dt="2022-07-04T04:07:49.145" v="207" actId="47"/>
        <pc:sldMkLst>
          <pc:docMk/>
          <pc:sldMk cId="2355529932" sldId="293"/>
        </pc:sldMkLst>
      </pc:sldChg>
      <pc:sldChg chg="addSp delSp modSp new mod">
        <pc:chgData name="Thao Nguyen" userId="8dd70dc3c5ab6dcf" providerId="LiveId" clId="{BCDF8424-2EEC-49DF-895A-45BABF1400FE}" dt="2022-07-04T04:34:52.746" v="619" actId="478"/>
        <pc:sldMkLst>
          <pc:docMk/>
          <pc:sldMk cId="2778319713" sldId="294"/>
        </pc:sldMkLst>
        <pc:spChg chg="del">
          <ac:chgData name="Thao Nguyen" userId="8dd70dc3c5ab6dcf" providerId="LiveId" clId="{BCDF8424-2EEC-49DF-895A-45BABF1400FE}" dt="2022-07-04T04:07:30.991" v="169" actId="478"/>
          <ac:spMkLst>
            <pc:docMk/>
            <pc:sldMk cId="2778319713" sldId="294"/>
            <ac:spMk id="2" creationId="{8CA1EF8D-9D32-0F96-2C47-B31CBC94D277}"/>
          </ac:spMkLst>
        </pc:spChg>
        <pc:spChg chg="del">
          <ac:chgData name="Thao Nguyen" userId="8dd70dc3c5ab6dcf" providerId="LiveId" clId="{BCDF8424-2EEC-49DF-895A-45BABF1400FE}" dt="2022-07-04T04:34:52.746" v="619" actId="478"/>
          <ac:spMkLst>
            <pc:docMk/>
            <pc:sldMk cId="2778319713" sldId="294"/>
            <ac:spMk id="3" creationId="{4E96D0B6-48FE-73B9-2033-2FE728B1233D}"/>
          </ac:spMkLst>
        </pc:spChg>
        <pc:spChg chg="add mod">
          <ac:chgData name="Thao Nguyen" userId="8dd70dc3c5ab6dcf" providerId="LiveId" clId="{BCDF8424-2EEC-49DF-895A-45BABF1400FE}" dt="2022-07-04T04:10:55.298" v="243" actId="1076"/>
          <ac:spMkLst>
            <pc:docMk/>
            <pc:sldMk cId="2778319713" sldId="294"/>
            <ac:spMk id="4" creationId="{E01EA941-5926-A70C-4EBD-0DB7C2F3216F}"/>
          </ac:spMkLst>
        </pc:spChg>
        <pc:picChg chg="add mod modCrop">
          <ac:chgData name="Thao Nguyen" userId="8dd70dc3c5ab6dcf" providerId="LiveId" clId="{BCDF8424-2EEC-49DF-895A-45BABF1400FE}" dt="2022-07-04T04:10:25.491" v="241" actId="1440"/>
          <ac:picMkLst>
            <pc:docMk/>
            <pc:sldMk cId="2778319713" sldId="294"/>
            <ac:picMk id="6" creationId="{407F8B53-20CA-C0E9-C587-95F27240A716}"/>
          </ac:picMkLst>
        </pc:picChg>
      </pc:sldChg>
      <pc:sldChg chg="add del">
        <pc:chgData name="Thao Nguyen" userId="8dd70dc3c5ab6dcf" providerId="LiveId" clId="{BCDF8424-2EEC-49DF-895A-45BABF1400FE}" dt="2022-07-04T04:19:36.949" v="364" actId="47"/>
        <pc:sldMkLst>
          <pc:docMk/>
          <pc:sldMk cId="3371403724" sldId="295"/>
        </pc:sldMkLst>
      </pc:sldChg>
      <pc:sldChg chg="addSp delSp modSp add del mod modClrScheme chgLayout">
        <pc:chgData name="Thao Nguyen" userId="8dd70dc3c5ab6dcf" providerId="LiveId" clId="{BCDF8424-2EEC-49DF-895A-45BABF1400FE}" dt="2022-07-04T04:17:53.338" v="344" actId="47"/>
        <pc:sldMkLst>
          <pc:docMk/>
          <pc:sldMk cId="371396136" sldId="296"/>
        </pc:sldMkLst>
        <pc:spChg chg="mod ord">
          <ac:chgData name="Thao Nguyen" userId="8dd70dc3c5ab6dcf" providerId="LiveId" clId="{BCDF8424-2EEC-49DF-895A-45BABF1400FE}" dt="2022-07-04T04:11:06.714" v="244" actId="26606"/>
          <ac:spMkLst>
            <pc:docMk/>
            <pc:sldMk cId="371396136" sldId="296"/>
            <ac:spMk id="3" creationId="{4E96D0B6-48FE-73B9-2033-2FE728B1233D}"/>
          </ac:spMkLst>
        </pc:spChg>
        <pc:spChg chg="mod">
          <ac:chgData name="Thao Nguyen" userId="8dd70dc3c5ab6dcf" providerId="LiveId" clId="{BCDF8424-2EEC-49DF-895A-45BABF1400FE}" dt="2022-07-04T04:14:09.418" v="265"/>
          <ac:spMkLst>
            <pc:docMk/>
            <pc:sldMk cId="371396136" sldId="296"/>
            <ac:spMk id="4" creationId="{E01EA941-5926-A70C-4EBD-0DB7C2F3216F}"/>
          </ac:spMkLst>
        </pc:spChg>
        <pc:spChg chg="add del mod">
          <ac:chgData name="Thao Nguyen" userId="8dd70dc3c5ab6dcf" providerId="LiveId" clId="{BCDF8424-2EEC-49DF-895A-45BABF1400FE}" dt="2022-07-04T04:12:22.967" v="245" actId="478"/>
          <ac:spMkLst>
            <pc:docMk/>
            <pc:sldMk cId="371396136" sldId="296"/>
            <ac:spMk id="9" creationId="{342E0898-24FE-08CE-5C04-17F35B584A5B}"/>
          </ac:spMkLst>
        </pc:spChg>
        <pc:spChg chg="add del mod">
          <ac:chgData name="Thao Nguyen" userId="8dd70dc3c5ab6dcf" providerId="LiveId" clId="{BCDF8424-2EEC-49DF-895A-45BABF1400FE}" dt="2022-07-04T04:12:24.788" v="247" actId="478"/>
          <ac:spMkLst>
            <pc:docMk/>
            <pc:sldMk cId="371396136" sldId="296"/>
            <ac:spMk id="11" creationId="{05F4CA14-1CBD-1D62-DEE0-D9330874011C}"/>
          </ac:spMkLst>
        </pc:spChg>
        <pc:spChg chg="add del mod">
          <ac:chgData name="Thao Nguyen" userId="8dd70dc3c5ab6dcf" providerId="LiveId" clId="{BCDF8424-2EEC-49DF-895A-45BABF1400FE}" dt="2022-07-04T04:15:59.251" v="306" actId="20577"/>
          <ac:spMkLst>
            <pc:docMk/>
            <pc:sldMk cId="371396136" sldId="296"/>
            <ac:spMk id="12" creationId="{9ED93E84-CE34-164D-8F7D-218E3B29DC98}"/>
          </ac:spMkLst>
        </pc:spChg>
        <pc:picChg chg="add del mod">
          <ac:chgData name="Thao Nguyen" userId="8dd70dc3c5ab6dcf" providerId="LiveId" clId="{BCDF8424-2EEC-49DF-895A-45BABF1400FE}" dt="2022-07-04T04:16:00.806" v="308" actId="21"/>
          <ac:picMkLst>
            <pc:docMk/>
            <pc:sldMk cId="371396136" sldId="296"/>
            <ac:picMk id="5" creationId="{ACB73145-035D-C550-95E3-91AB79B56335}"/>
          </ac:picMkLst>
        </pc:picChg>
        <pc:picChg chg="add del mod">
          <ac:chgData name="Thao Nguyen" userId="8dd70dc3c5ab6dcf" providerId="LiveId" clId="{BCDF8424-2EEC-49DF-895A-45BABF1400FE}" dt="2022-07-04T04:13:44.791" v="262" actId="21"/>
          <ac:picMkLst>
            <pc:docMk/>
            <pc:sldMk cId="371396136" sldId="296"/>
            <ac:picMk id="7" creationId="{B15FFE0B-10C4-AC98-4F58-52DA45CF6C35}"/>
          </ac:picMkLst>
        </pc:picChg>
        <pc:picChg chg="add del mod">
          <ac:chgData name="Thao Nguyen" userId="8dd70dc3c5ab6dcf" providerId="LiveId" clId="{BCDF8424-2EEC-49DF-895A-45BABF1400FE}" dt="2022-07-04T04:13:44.791" v="262" actId="21"/>
          <ac:picMkLst>
            <pc:docMk/>
            <pc:sldMk cId="371396136" sldId="296"/>
            <ac:picMk id="10" creationId="{1CF9C5B4-F3BC-E806-187B-972DD464BBC5}"/>
          </ac:picMkLst>
        </pc:picChg>
      </pc:sldChg>
      <pc:sldChg chg="addSp delSp modSp add mod">
        <pc:chgData name="Thao Nguyen" userId="8dd70dc3c5ab6dcf" providerId="LiveId" clId="{BCDF8424-2EEC-49DF-895A-45BABF1400FE}" dt="2022-07-04T04:34:45.595" v="617" actId="478"/>
        <pc:sldMkLst>
          <pc:docMk/>
          <pc:sldMk cId="2342962468" sldId="297"/>
        </pc:sldMkLst>
        <pc:spChg chg="del">
          <ac:chgData name="Thao Nguyen" userId="8dd70dc3c5ab6dcf" providerId="LiveId" clId="{BCDF8424-2EEC-49DF-895A-45BABF1400FE}" dt="2022-07-04T04:34:45.595" v="617" actId="478"/>
          <ac:spMkLst>
            <pc:docMk/>
            <pc:sldMk cId="2342962468" sldId="297"/>
            <ac:spMk id="3" creationId="{4E96D0B6-48FE-73B9-2033-2FE728B1233D}"/>
          </ac:spMkLst>
        </pc:spChg>
        <pc:picChg chg="add mod">
          <ac:chgData name="Thao Nguyen" userId="8dd70dc3c5ab6dcf" providerId="LiveId" clId="{BCDF8424-2EEC-49DF-895A-45BABF1400FE}" dt="2022-07-04T04:17:15.246" v="331" actId="1076"/>
          <ac:picMkLst>
            <pc:docMk/>
            <pc:sldMk cId="2342962468" sldId="297"/>
            <ac:picMk id="5" creationId="{2B6D0C5D-6AE6-EBF4-FF03-91EDA8272D1E}"/>
          </ac:picMkLst>
        </pc:picChg>
        <pc:picChg chg="add mod">
          <ac:chgData name="Thao Nguyen" userId="8dd70dc3c5ab6dcf" providerId="LiveId" clId="{BCDF8424-2EEC-49DF-895A-45BABF1400FE}" dt="2022-07-04T04:17:48.820" v="343" actId="14100"/>
          <ac:picMkLst>
            <pc:docMk/>
            <pc:sldMk cId="2342962468" sldId="297"/>
            <ac:picMk id="6" creationId="{10C8AE85-AE5B-F035-9204-1159953562B3}"/>
          </ac:picMkLst>
        </pc:picChg>
        <pc:picChg chg="add mod">
          <ac:chgData name="Thao Nguyen" userId="8dd70dc3c5ab6dcf" providerId="LiveId" clId="{BCDF8424-2EEC-49DF-895A-45BABF1400FE}" dt="2022-07-04T04:17:39.100" v="341" actId="14100"/>
          <ac:picMkLst>
            <pc:docMk/>
            <pc:sldMk cId="2342962468" sldId="297"/>
            <ac:picMk id="7" creationId="{E432F3EB-5A7A-8112-99CA-EAAF2D8A1B54}"/>
          </ac:picMkLst>
        </pc:picChg>
      </pc:sldChg>
      <pc:sldChg chg="new del">
        <pc:chgData name="Thao Nguyen" userId="8dd70dc3c5ab6dcf" providerId="LiveId" clId="{BCDF8424-2EEC-49DF-895A-45BABF1400FE}" dt="2022-07-04T04:18:26.425" v="347" actId="47"/>
        <pc:sldMkLst>
          <pc:docMk/>
          <pc:sldMk cId="2683313344" sldId="298"/>
        </pc:sldMkLst>
      </pc:sldChg>
      <pc:sldChg chg="addSp delSp modSp add mod">
        <pc:chgData name="Thao Nguyen" userId="8dd70dc3c5ab6dcf" providerId="LiveId" clId="{BCDF8424-2EEC-49DF-895A-45BABF1400FE}" dt="2022-07-04T04:34:49.362" v="618" actId="478"/>
        <pc:sldMkLst>
          <pc:docMk/>
          <pc:sldMk cId="1279974848" sldId="299"/>
        </pc:sldMkLst>
        <pc:spChg chg="add del mod">
          <ac:chgData name="Thao Nguyen" userId="8dd70dc3c5ab6dcf" providerId="LiveId" clId="{BCDF8424-2EEC-49DF-895A-45BABF1400FE}" dt="2022-07-04T04:34:49.362" v="618" actId="478"/>
          <ac:spMkLst>
            <pc:docMk/>
            <pc:sldMk cId="1279974848" sldId="299"/>
            <ac:spMk id="3" creationId="{4E96D0B6-48FE-73B9-2033-2FE728B1233D}"/>
          </ac:spMkLst>
        </pc:spChg>
        <pc:picChg chg="add del mod">
          <ac:chgData name="Thao Nguyen" userId="8dd70dc3c5ab6dcf" providerId="LiveId" clId="{BCDF8424-2EEC-49DF-895A-45BABF1400FE}" dt="2022-07-04T04:18:42.271" v="352" actId="478"/>
          <ac:picMkLst>
            <pc:docMk/>
            <pc:sldMk cId="1279974848" sldId="299"/>
            <ac:picMk id="5" creationId="{76CF8F31-8389-DD68-8D7A-9B6355130690}"/>
          </ac:picMkLst>
        </pc:picChg>
        <pc:picChg chg="del">
          <ac:chgData name="Thao Nguyen" userId="8dd70dc3c5ab6dcf" providerId="LiveId" clId="{BCDF8424-2EEC-49DF-895A-45BABF1400FE}" dt="2022-07-04T04:18:28.171" v="348" actId="478"/>
          <ac:picMkLst>
            <pc:docMk/>
            <pc:sldMk cId="1279974848" sldId="299"/>
            <ac:picMk id="6" creationId="{407F8B53-20CA-C0E9-C587-95F27240A716}"/>
          </ac:picMkLst>
        </pc:picChg>
        <pc:picChg chg="add mod">
          <ac:chgData name="Thao Nguyen" userId="8dd70dc3c5ab6dcf" providerId="LiveId" clId="{BCDF8424-2EEC-49DF-895A-45BABF1400FE}" dt="2022-07-04T04:19:33.605" v="363" actId="1076"/>
          <ac:picMkLst>
            <pc:docMk/>
            <pc:sldMk cId="1279974848" sldId="299"/>
            <ac:picMk id="8" creationId="{1F9B93EC-2D3A-647A-81C4-624F60CE12F6}"/>
          </ac:picMkLst>
        </pc:picChg>
      </pc:sldChg>
      <pc:sldChg chg="new del">
        <pc:chgData name="Thao Nguyen" userId="8dd70dc3c5ab6dcf" providerId="LiveId" clId="{BCDF8424-2EEC-49DF-895A-45BABF1400FE}" dt="2022-07-04T04:22:41.366" v="397" actId="680"/>
        <pc:sldMkLst>
          <pc:docMk/>
          <pc:sldMk cId="103232400" sldId="300"/>
        </pc:sldMkLst>
      </pc:sldChg>
      <pc:sldChg chg="delSp modSp add mod">
        <pc:chgData name="Thao Nguyen" userId="8dd70dc3c5ab6dcf" providerId="LiveId" clId="{BCDF8424-2EEC-49DF-895A-45BABF1400FE}" dt="2022-07-04T04:34:30.883" v="612" actId="478"/>
        <pc:sldMkLst>
          <pc:docMk/>
          <pc:sldMk cId="1492717998" sldId="300"/>
        </pc:sldMkLst>
        <pc:spChg chg="mod">
          <ac:chgData name="Thao Nguyen" userId="8dd70dc3c5ab6dcf" providerId="LiveId" clId="{BCDF8424-2EEC-49DF-895A-45BABF1400FE}" dt="2022-07-04T04:25:43.266" v="509" actId="1076"/>
          <ac:spMkLst>
            <pc:docMk/>
            <pc:sldMk cId="1492717998" sldId="300"/>
            <ac:spMk id="211" creationId="{00000000-0000-0000-0000-000000000000}"/>
          </ac:spMkLst>
        </pc:spChg>
        <pc:spChg chg="mod">
          <ac:chgData name="Thao Nguyen" userId="8dd70dc3c5ab6dcf" providerId="LiveId" clId="{BCDF8424-2EEC-49DF-895A-45BABF1400FE}" dt="2022-07-04T04:26:06.657" v="513" actId="1076"/>
          <ac:spMkLst>
            <pc:docMk/>
            <pc:sldMk cId="1492717998" sldId="300"/>
            <ac:spMk id="212" creationId="{00000000-0000-0000-0000-000000000000}"/>
          </ac:spMkLst>
        </pc:spChg>
        <pc:spChg chg="del mod">
          <ac:chgData name="Thao Nguyen" userId="8dd70dc3c5ab6dcf" providerId="LiveId" clId="{BCDF8424-2EEC-49DF-895A-45BABF1400FE}" dt="2022-07-04T04:34:30.883" v="612" actId="478"/>
          <ac:spMkLst>
            <pc:docMk/>
            <pc:sldMk cId="1492717998" sldId="300"/>
            <ac:spMk id="213" creationId="{00000000-0000-0000-0000-000000000000}"/>
          </ac:spMkLst>
        </pc:spChg>
        <pc:picChg chg="mod modCrop">
          <ac:chgData name="Thao Nguyen" userId="8dd70dc3c5ab6dcf" providerId="LiveId" clId="{BCDF8424-2EEC-49DF-895A-45BABF1400FE}" dt="2022-07-04T04:26:16.208" v="517" actId="1440"/>
          <ac:picMkLst>
            <pc:docMk/>
            <pc:sldMk cId="1492717998" sldId="300"/>
            <ac:picMk id="210" creationId="{00000000-0000-0000-0000-000000000000}"/>
          </ac:picMkLst>
        </pc:picChg>
      </pc:sldChg>
      <pc:sldMasterChg chg="delSldLayout">
        <pc:chgData name="Thao Nguyen" userId="8dd70dc3c5ab6dcf" providerId="LiveId" clId="{BCDF8424-2EEC-49DF-895A-45BABF1400FE}" dt="2022-07-04T04:17:53.338" v="344" actId="47"/>
        <pc:sldMasterMkLst>
          <pc:docMk/>
          <pc:sldMasterMk cId="0" sldId="2147483659"/>
        </pc:sldMasterMkLst>
        <pc:sldLayoutChg chg="del">
          <pc:chgData name="Thao Nguyen" userId="8dd70dc3c5ab6dcf" providerId="LiveId" clId="{BCDF8424-2EEC-49DF-895A-45BABF1400FE}" dt="2022-07-04T03:58:50.287" v="61" actId="47"/>
          <pc:sldLayoutMkLst>
            <pc:docMk/>
            <pc:sldMasterMk cId="0" sldId="2147483659"/>
            <pc:sldLayoutMk cId="0" sldId="2147483648"/>
          </pc:sldLayoutMkLst>
        </pc:sldLayoutChg>
        <pc:sldLayoutChg chg="del">
          <pc:chgData name="Thao Nguyen" userId="8dd70dc3c5ab6dcf" providerId="LiveId" clId="{BCDF8424-2EEC-49DF-895A-45BABF1400FE}" dt="2022-07-04T04:07:49.145" v="207" actId="47"/>
          <pc:sldLayoutMkLst>
            <pc:docMk/>
            <pc:sldMasterMk cId="0" sldId="2147483659"/>
            <pc:sldLayoutMk cId="0" sldId="2147483649"/>
          </pc:sldLayoutMkLst>
        </pc:sldLayoutChg>
        <pc:sldLayoutChg chg="del">
          <pc:chgData name="Thao Nguyen" userId="8dd70dc3c5ab6dcf" providerId="LiveId" clId="{BCDF8424-2EEC-49DF-895A-45BABF1400FE}" dt="2022-07-04T04:17:53.338" v="344" actId="47"/>
          <pc:sldLayoutMkLst>
            <pc:docMk/>
            <pc:sldMasterMk cId="0" sldId="2147483659"/>
            <pc:sldLayoutMk cId="0" sldId="2147483651"/>
          </pc:sldLayoutMkLst>
        </pc:sldLayoutChg>
        <pc:sldLayoutChg chg="del">
          <pc:chgData name="Thao Nguyen" userId="8dd70dc3c5ab6dcf" providerId="LiveId" clId="{BCDF8424-2EEC-49DF-895A-45BABF1400FE}" dt="2022-07-04T04:01:49.351" v="114" actId="47"/>
          <pc:sldLayoutMkLst>
            <pc:docMk/>
            <pc:sldMasterMk cId="0" sldId="2147483659"/>
            <pc:sldLayoutMk cId="0"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20f5ba3a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20f5ba3a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28bbffc8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28bbffc8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8bce60e1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8bce60e1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6f80d1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363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0f5ba3a96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0f5ba3a96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93877ea8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93877ea8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93877ea8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93877ea8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93877ea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93877ea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9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93877ea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93877ea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93877ea8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93877ea8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93877ea8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293877ea8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367936" y="3613288"/>
            <a:ext cx="1347297" cy="226640"/>
          </a:xfrm>
        </p:spPr>
        <p:txBody>
          <a:bodyPr>
            <a:noAutofit/>
          </a:bodyPr>
          <a:lstStyle>
            <a:lvl1pPr marL="0" indent="0">
              <a:buNone/>
              <a:defRPr sz="1500" b="1">
                <a:solidFill>
                  <a:schemeClr val="accent4"/>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367936" y="3908222"/>
            <a:ext cx="1360175" cy="529829"/>
          </a:xfrm>
        </p:spPr>
        <p:txBody>
          <a:bodyPr>
            <a:noAutofit/>
          </a:bodyPr>
          <a:lstStyle>
            <a:lvl1pPr marL="0" indent="0">
              <a:lnSpc>
                <a:spcPct val="100000"/>
              </a:lnSpc>
              <a:buNone/>
              <a:defRPr sz="900">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3100557" y="3613288"/>
            <a:ext cx="1347297" cy="226640"/>
          </a:xfrm>
        </p:spPr>
        <p:txBody>
          <a:bodyPr>
            <a:noAutofit/>
          </a:bodyPr>
          <a:lstStyle>
            <a:lvl1pPr marL="0" indent="0">
              <a:buNone/>
              <a:defRPr sz="1500" b="1">
                <a:solidFill>
                  <a:schemeClr val="accent5"/>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3100558" y="3908222"/>
            <a:ext cx="1360175" cy="529829"/>
          </a:xfrm>
        </p:spPr>
        <p:txBody>
          <a:bodyPr>
            <a:noAutofit/>
          </a:bodyPr>
          <a:lstStyle>
            <a:lvl1pPr marL="0" indent="0">
              <a:lnSpc>
                <a:spcPct val="100000"/>
              </a:lnSpc>
              <a:buNone/>
              <a:defRPr sz="900">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4833179" y="3613288"/>
            <a:ext cx="1347297" cy="226640"/>
          </a:xfrm>
        </p:spPr>
        <p:txBody>
          <a:bodyPr>
            <a:noAutofit/>
          </a:bodyPr>
          <a:lstStyle>
            <a:lvl1pPr marL="0" indent="0">
              <a:buNone/>
              <a:defRPr sz="1500" b="1">
                <a:solidFill>
                  <a:schemeClr val="accent6"/>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4833179" y="3908222"/>
            <a:ext cx="1360175" cy="529829"/>
          </a:xfrm>
        </p:spPr>
        <p:txBody>
          <a:bodyPr>
            <a:noAutofit/>
          </a:bodyPr>
          <a:lstStyle>
            <a:lvl1pPr marL="0" indent="0">
              <a:lnSpc>
                <a:spcPct val="100000"/>
              </a:lnSpc>
              <a:buNone/>
              <a:defRPr sz="900">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6565800" y="3613288"/>
            <a:ext cx="1347297" cy="226640"/>
          </a:xfrm>
        </p:spPr>
        <p:txBody>
          <a:bodyPr>
            <a:noAutofit/>
          </a:bodyPr>
          <a:lstStyle>
            <a:lvl1pPr marL="0" indent="0">
              <a:buNone/>
              <a:defRPr sz="1500" b="1">
                <a:solidFill>
                  <a:schemeClr val="accent3"/>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6565801" y="3908222"/>
            <a:ext cx="1360175" cy="529829"/>
          </a:xfrm>
        </p:spPr>
        <p:txBody>
          <a:bodyPr>
            <a:noAutofit/>
          </a:bodyPr>
          <a:lstStyle>
            <a:lvl1pPr marL="0" indent="0">
              <a:lnSpc>
                <a:spcPct val="100000"/>
              </a:lnSpc>
              <a:buNone/>
              <a:defRPr sz="900">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3731"/>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uble Timeline">
    <p:spTree>
      <p:nvGrpSpPr>
        <p:cNvPr id="1" name=""/>
        <p:cNvGrpSpPr/>
        <p:nvPr/>
      </p:nvGrpSpPr>
      <p:grpSpPr>
        <a:xfrm>
          <a:off x="0" y="0"/>
          <a:ext cx="0" cy="0"/>
          <a:chOff x="0" y="0"/>
          <a:chExt cx="0" cy="0"/>
        </a:xfrm>
      </p:grpSpPr>
      <p:sp>
        <p:nvSpPr>
          <p:cNvPr id="34" name="Text Placeholder 48">
            <a:extLst>
              <a:ext uri="{FF2B5EF4-FFF2-40B4-BE49-F238E27FC236}">
                <a16:creationId xmlns:a16="http://schemas.microsoft.com/office/drawing/2014/main" id="{C6E48CAB-F1C0-4E71-9686-C02A967E923F}"/>
              </a:ext>
            </a:extLst>
          </p:cNvPr>
          <p:cNvSpPr>
            <a:spLocks noGrp="1"/>
          </p:cNvSpPr>
          <p:nvPr>
            <p:ph type="body" sz="quarter" idx="10" hasCustomPrompt="1"/>
          </p:nvPr>
        </p:nvSpPr>
        <p:spPr>
          <a:xfrm>
            <a:off x="342136" y="3010891"/>
            <a:ext cx="886589" cy="226640"/>
          </a:xfrm>
        </p:spPr>
        <p:txBody>
          <a:bodyPr lIns="0" rIns="0">
            <a:noAutofit/>
          </a:bodyPr>
          <a:lstStyle>
            <a:lvl1pPr marL="0" indent="0">
              <a:buNone/>
              <a:defRPr sz="1200" b="1">
                <a:solidFill>
                  <a:schemeClr val="accent4"/>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EDIT</a:t>
            </a:r>
          </a:p>
        </p:txBody>
      </p:sp>
      <p:sp>
        <p:nvSpPr>
          <p:cNvPr id="35" name="Text Placeholder 50">
            <a:extLst>
              <a:ext uri="{FF2B5EF4-FFF2-40B4-BE49-F238E27FC236}">
                <a16:creationId xmlns:a16="http://schemas.microsoft.com/office/drawing/2014/main" id="{7C226081-D459-4A68-9B23-0C804E6A639C}"/>
              </a:ext>
            </a:extLst>
          </p:cNvPr>
          <p:cNvSpPr>
            <a:spLocks noGrp="1"/>
          </p:cNvSpPr>
          <p:nvPr>
            <p:ph type="body" sz="quarter" idx="11"/>
          </p:nvPr>
        </p:nvSpPr>
        <p:spPr>
          <a:xfrm>
            <a:off x="342136" y="3364634"/>
            <a:ext cx="886589" cy="887326"/>
          </a:xfrm>
        </p:spPr>
        <p:txBody>
          <a:bodyPr lIns="0" rIns="0">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50" name="Text Placeholder 48">
            <a:extLst>
              <a:ext uri="{FF2B5EF4-FFF2-40B4-BE49-F238E27FC236}">
                <a16:creationId xmlns:a16="http://schemas.microsoft.com/office/drawing/2014/main" id="{C32AE455-05F0-44FA-98C4-73D9C60DF896}"/>
              </a:ext>
            </a:extLst>
          </p:cNvPr>
          <p:cNvSpPr>
            <a:spLocks noGrp="1"/>
          </p:cNvSpPr>
          <p:nvPr>
            <p:ph type="body" sz="quarter" idx="32" hasCustomPrompt="1"/>
          </p:nvPr>
        </p:nvSpPr>
        <p:spPr>
          <a:xfrm>
            <a:off x="1379328" y="3010891"/>
            <a:ext cx="906673" cy="226640"/>
          </a:xfrm>
        </p:spPr>
        <p:txBody>
          <a:bodyPr lIns="0" rIns="0">
            <a:noAutofit/>
          </a:bodyPr>
          <a:lstStyle>
            <a:lvl1pPr marL="0" indent="0">
              <a:buNone/>
              <a:defRPr sz="1200" b="1">
                <a:solidFill>
                  <a:schemeClr val="accent5"/>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EDIT</a:t>
            </a:r>
          </a:p>
        </p:txBody>
      </p:sp>
      <p:sp>
        <p:nvSpPr>
          <p:cNvPr id="51" name="Text Placeholder 50">
            <a:extLst>
              <a:ext uri="{FF2B5EF4-FFF2-40B4-BE49-F238E27FC236}">
                <a16:creationId xmlns:a16="http://schemas.microsoft.com/office/drawing/2014/main" id="{3C3FB663-073E-458E-A31A-B15112A0D377}"/>
              </a:ext>
            </a:extLst>
          </p:cNvPr>
          <p:cNvSpPr>
            <a:spLocks noGrp="1"/>
          </p:cNvSpPr>
          <p:nvPr>
            <p:ph type="body" sz="quarter" idx="33"/>
          </p:nvPr>
        </p:nvSpPr>
        <p:spPr>
          <a:xfrm>
            <a:off x="1379327" y="3364634"/>
            <a:ext cx="886589" cy="887326"/>
          </a:xfrm>
        </p:spPr>
        <p:txBody>
          <a:bodyPr lIns="0" rIns="0">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52" name="Text Placeholder 48">
            <a:extLst>
              <a:ext uri="{FF2B5EF4-FFF2-40B4-BE49-F238E27FC236}">
                <a16:creationId xmlns:a16="http://schemas.microsoft.com/office/drawing/2014/main" id="{91332113-C9A3-4B1F-A973-C30104497DCE}"/>
              </a:ext>
            </a:extLst>
          </p:cNvPr>
          <p:cNvSpPr>
            <a:spLocks noGrp="1"/>
          </p:cNvSpPr>
          <p:nvPr>
            <p:ph type="body" sz="quarter" idx="34" hasCustomPrompt="1"/>
          </p:nvPr>
        </p:nvSpPr>
        <p:spPr>
          <a:xfrm>
            <a:off x="2416519" y="3010891"/>
            <a:ext cx="885824" cy="226640"/>
          </a:xfrm>
        </p:spPr>
        <p:txBody>
          <a:bodyPr lIns="0" rIns="0">
            <a:noAutofit/>
          </a:bodyPr>
          <a:lstStyle>
            <a:lvl1pPr marL="0" indent="0">
              <a:buNone/>
              <a:defRPr sz="1200" b="1">
                <a:solidFill>
                  <a:schemeClr val="accent6"/>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EDIT</a:t>
            </a:r>
          </a:p>
        </p:txBody>
      </p:sp>
      <p:sp>
        <p:nvSpPr>
          <p:cNvPr id="53" name="Text Placeholder 50">
            <a:extLst>
              <a:ext uri="{FF2B5EF4-FFF2-40B4-BE49-F238E27FC236}">
                <a16:creationId xmlns:a16="http://schemas.microsoft.com/office/drawing/2014/main" id="{CDAC2DE8-0B23-47D4-A121-018184C5D2BD}"/>
              </a:ext>
            </a:extLst>
          </p:cNvPr>
          <p:cNvSpPr>
            <a:spLocks noGrp="1"/>
          </p:cNvSpPr>
          <p:nvPr>
            <p:ph type="body" sz="quarter" idx="35"/>
          </p:nvPr>
        </p:nvSpPr>
        <p:spPr>
          <a:xfrm>
            <a:off x="2416518" y="3364634"/>
            <a:ext cx="886589" cy="887326"/>
          </a:xfrm>
        </p:spPr>
        <p:txBody>
          <a:bodyPr lIns="0" rIns="0">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54" name="Text Placeholder 48">
            <a:extLst>
              <a:ext uri="{FF2B5EF4-FFF2-40B4-BE49-F238E27FC236}">
                <a16:creationId xmlns:a16="http://schemas.microsoft.com/office/drawing/2014/main" id="{AE8613EE-32F0-4251-809B-6B9907E226CF}"/>
              </a:ext>
            </a:extLst>
          </p:cNvPr>
          <p:cNvSpPr>
            <a:spLocks noGrp="1"/>
          </p:cNvSpPr>
          <p:nvPr>
            <p:ph type="body" sz="quarter" idx="36" hasCustomPrompt="1"/>
          </p:nvPr>
        </p:nvSpPr>
        <p:spPr>
          <a:xfrm>
            <a:off x="3453709" y="3010891"/>
            <a:ext cx="885824" cy="226640"/>
          </a:xfrm>
        </p:spPr>
        <p:txBody>
          <a:bodyPr lIns="0" rIns="0">
            <a:noAutofit/>
          </a:bodyPr>
          <a:lstStyle>
            <a:lvl1pPr marL="0" indent="0">
              <a:buNone/>
              <a:defRPr sz="1200" b="1">
                <a:solidFill>
                  <a:schemeClr val="accent3"/>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EDIT</a:t>
            </a:r>
          </a:p>
        </p:txBody>
      </p:sp>
      <p:sp>
        <p:nvSpPr>
          <p:cNvPr id="55" name="Text Placeholder 50">
            <a:extLst>
              <a:ext uri="{FF2B5EF4-FFF2-40B4-BE49-F238E27FC236}">
                <a16:creationId xmlns:a16="http://schemas.microsoft.com/office/drawing/2014/main" id="{6E9683DA-61F6-48A0-9453-C03FB9794010}"/>
              </a:ext>
            </a:extLst>
          </p:cNvPr>
          <p:cNvSpPr>
            <a:spLocks noGrp="1"/>
          </p:cNvSpPr>
          <p:nvPr>
            <p:ph type="body" sz="quarter" idx="37"/>
          </p:nvPr>
        </p:nvSpPr>
        <p:spPr>
          <a:xfrm>
            <a:off x="3453708" y="3364634"/>
            <a:ext cx="886589" cy="887326"/>
          </a:xfrm>
        </p:spPr>
        <p:txBody>
          <a:bodyPr lIns="0" rIns="0">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56" name="Text Placeholder 48">
            <a:extLst>
              <a:ext uri="{FF2B5EF4-FFF2-40B4-BE49-F238E27FC236}">
                <a16:creationId xmlns:a16="http://schemas.microsoft.com/office/drawing/2014/main" id="{53C09CD9-E6F6-4AA3-968A-491D1568E739}"/>
              </a:ext>
            </a:extLst>
          </p:cNvPr>
          <p:cNvSpPr>
            <a:spLocks noGrp="1"/>
          </p:cNvSpPr>
          <p:nvPr>
            <p:ph type="body" sz="quarter" idx="38" hasCustomPrompt="1"/>
          </p:nvPr>
        </p:nvSpPr>
        <p:spPr>
          <a:xfrm>
            <a:off x="4916423" y="3010891"/>
            <a:ext cx="885824" cy="226640"/>
          </a:xfrm>
        </p:spPr>
        <p:txBody>
          <a:bodyPr lIns="0" rIns="0">
            <a:noAutofit/>
          </a:bodyPr>
          <a:lstStyle>
            <a:lvl1pPr marL="0" indent="0">
              <a:buNone/>
              <a:defRPr sz="1200" b="1">
                <a:solidFill>
                  <a:schemeClr val="accent4"/>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EDIT</a:t>
            </a:r>
          </a:p>
        </p:txBody>
      </p:sp>
      <p:sp>
        <p:nvSpPr>
          <p:cNvPr id="57" name="Text Placeholder 50">
            <a:extLst>
              <a:ext uri="{FF2B5EF4-FFF2-40B4-BE49-F238E27FC236}">
                <a16:creationId xmlns:a16="http://schemas.microsoft.com/office/drawing/2014/main" id="{4457D5F2-D7AE-44A9-847A-D20086BCCC22}"/>
              </a:ext>
            </a:extLst>
          </p:cNvPr>
          <p:cNvSpPr>
            <a:spLocks noGrp="1"/>
          </p:cNvSpPr>
          <p:nvPr>
            <p:ph type="body" sz="quarter" idx="39"/>
          </p:nvPr>
        </p:nvSpPr>
        <p:spPr>
          <a:xfrm>
            <a:off x="4916422" y="3364634"/>
            <a:ext cx="886589" cy="887326"/>
          </a:xfrm>
        </p:spPr>
        <p:txBody>
          <a:bodyPr lIns="0" rIns="0">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58" name="Text Placeholder 48">
            <a:extLst>
              <a:ext uri="{FF2B5EF4-FFF2-40B4-BE49-F238E27FC236}">
                <a16:creationId xmlns:a16="http://schemas.microsoft.com/office/drawing/2014/main" id="{4FBE8211-41BE-41C2-B826-94FD55BC0AA4}"/>
              </a:ext>
            </a:extLst>
          </p:cNvPr>
          <p:cNvSpPr>
            <a:spLocks noGrp="1"/>
          </p:cNvSpPr>
          <p:nvPr>
            <p:ph type="body" sz="quarter" idx="40" hasCustomPrompt="1"/>
          </p:nvPr>
        </p:nvSpPr>
        <p:spPr>
          <a:xfrm>
            <a:off x="5953613" y="3010891"/>
            <a:ext cx="885824" cy="226640"/>
          </a:xfrm>
        </p:spPr>
        <p:txBody>
          <a:bodyPr lIns="0" rIns="0">
            <a:noAutofit/>
          </a:bodyPr>
          <a:lstStyle>
            <a:lvl1pPr marL="0" indent="0">
              <a:buNone/>
              <a:defRPr sz="1200" b="1">
                <a:solidFill>
                  <a:schemeClr val="accent5"/>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EDIT</a:t>
            </a:r>
          </a:p>
        </p:txBody>
      </p:sp>
      <p:sp>
        <p:nvSpPr>
          <p:cNvPr id="59" name="Text Placeholder 50">
            <a:extLst>
              <a:ext uri="{FF2B5EF4-FFF2-40B4-BE49-F238E27FC236}">
                <a16:creationId xmlns:a16="http://schemas.microsoft.com/office/drawing/2014/main" id="{18C75666-F3E0-4AD7-8C05-FEFFEAE1D10C}"/>
              </a:ext>
            </a:extLst>
          </p:cNvPr>
          <p:cNvSpPr>
            <a:spLocks noGrp="1"/>
          </p:cNvSpPr>
          <p:nvPr>
            <p:ph type="body" sz="quarter" idx="41"/>
          </p:nvPr>
        </p:nvSpPr>
        <p:spPr>
          <a:xfrm>
            <a:off x="5953613" y="3364634"/>
            <a:ext cx="886589" cy="887326"/>
          </a:xfrm>
        </p:spPr>
        <p:txBody>
          <a:bodyPr lIns="0" rIns="0">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60" name="Text Placeholder 48">
            <a:extLst>
              <a:ext uri="{FF2B5EF4-FFF2-40B4-BE49-F238E27FC236}">
                <a16:creationId xmlns:a16="http://schemas.microsoft.com/office/drawing/2014/main" id="{66478F13-D9B8-4439-9B08-804CD6848EB9}"/>
              </a:ext>
            </a:extLst>
          </p:cNvPr>
          <p:cNvSpPr>
            <a:spLocks noGrp="1"/>
          </p:cNvSpPr>
          <p:nvPr>
            <p:ph type="body" sz="quarter" idx="42" hasCustomPrompt="1"/>
          </p:nvPr>
        </p:nvSpPr>
        <p:spPr>
          <a:xfrm>
            <a:off x="6990804" y="3010891"/>
            <a:ext cx="885824" cy="226640"/>
          </a:xfrm>
        </p:spPr>
        <p:txBody>
          <a:bodyPr lIns="0" rIns="0">
            <a:noAutofit/>
          </a:bodyPr>
          <a:lstStyle>
            <a:lvl1pPr marL="0" indent="0">
              <a:buNone/>
              <a:defRPr sz="1200" b="1">
                <a:solidFill>
                  <a:schemeClr val="accent6"/>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EDIT</a:t>
            </a:r>
          </a:p>
        </p:txBody>
      </p:sp>
      <p:sp>
        <p:nvSpPr>
          <p:cNvPr id="61" name="Text Placeholder 50">
            <a:extLst>
              <a:ext uri="{FF2B5EF4-FFF2-40B4-BE49-F238E27FC236}">
                <a16:creationId xmlns:a16="http://schemas.microsoft.com/office/drawing/2014/main" id="{08844405-957A-4970-A2B6-D161FED665FF}"/>
              </a:ext>
            </a:extLst>
          </p:cNvPr>
          <p:cNvSpPr>
            <a:spLocks noGrp="1"/>
          </p:cNvSpPr>
          <p:nvPr>
            <p:ph type="body" sz="quarter" idx="43"/>
          </p:nvPr>
        </p:nvSpPr>
        <p:spPr>
          <a:xfrm>
            <a:off x="6990804" y="3364634"/>
            <a:ext cx="886589" cy="887326"/>
          </a:xfrm>
        </p:spPr>
        <p:txBody>
          <a:bodyPr lIns="0" rIns="0">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62" name="Text Placeholder 48">
            <a:extLst>
              <a:ext uri="{FF2B5EF4-FFF2-40B4-BE49-F238E27FC236}">
                <a16:creationId xmlns:a16="http://schemas.microsoft.com/office/drawing/2014/main" id="{6F067D31-AE61-48F0-A497-1908DC77F086}"/>
              </a:ext>
            </a:extLst>
          </p:cNvPr>
          <p:cNvSpPr>
            <a:spLocks noGrp="1"/>
          </p:cNvSpPr>
          <p:nvPr>
            <p:ph type="body" sz="quarter" idx="44" hasCustomPrompt="1"/>
          </p:nvPr>
        </p:nvSpPr>
        <p:spPr>
          <a:xfrm>
            <a:off x="8027994" y="3010891"/>
            <a:ext cx="885824" cy="226640"/>
          </a:xfrm>
        </p:spPr>
        <p:txBody>
          <a:bodyPr lIns="0" rIns="0">
            <a:noAutofit/>
          </a:bodyPr>
          <a:lstStyle>
            <a:lvl1pPr marL="0" indent="0">
              <a:buNone/>
              <a:defRPr sz="1200" b="1">
                <a:solidFill>
                  <a:schemeClr val="accent3"/>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EDIT</a:t>
            </a:r>
          </a:p>
        </p:txBody>
      </p:sp>
      <p:sp>
        <p:nvSpPr>
          <p:cNvPr id="63" name="Text Placeholder 50">
            <a:extLst>
              <a:ext uri="{FF2B5EF4-FFF2-40B4-BE49-F238E27FC236}">
                <a16:creationId xmlns:a16="http://schemas.microsoft.com/office/drawing/2014/main" id="{5B4A526A-A40E-4B7D-94EC-5FDCAD2EAD89}"/>
              </a:ext>
            </a:extLst>
          </p:cNvPr>
          <p:cNvSpPr>
            <a:spLocks noGrp="1"/>
          </p:cNvSpPr>
          <p:nvPr>
            <p:ph type="body" sz="quarter" idx="45"/>
          </p:nvPr>
        </p:nvSpPr>
        <p:spPr>
          <a:xfrm>
            <a:off x="8027994" y="3364634"/>
            <a:ext cx="886589" cy="887326"/>
          </a:xfrm>
        </p:spPr>
        <p:txBody>
          <a:bodyPr lIns="0" rIns="0">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2" name="Title 1">
            <a:extLst>
              <a:ext uri="{FF2B5EF4-FFF2-40B4-BE49-F238E27FC236}">
                <a16:creationId xmlns:a16="http://schemas.microsoft.com/office/drawing/2014/main" id="{31A67390-01C5-4A4E-AF7F-79E8DB2B2D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9789250"/>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iple Timeline">
    <p:spTree>
      <p:nvGrpSpPr>
        <p:cNvPr id="1" name=""/>
        <p:cNvGrpSpPr/>
        <p:nvPr/>
      </p:nvGrpSpPr>
      <p:grpSpPr>
        <a:xfrm>
          <a:off x="0" y="0"/>
          <a:ext cx="0" cy="0"/>
          <a:chOff x="0" y="0"/>
          <a:chExt cx="0" cy="0"/>
        </a:xfrm>
      </p:grpSpPr>
      <p:sp>
        <p:nvSpPr>
          <p:cNvPr id="49" name="Text Placeholder 48">
            <a:extLst>
              <a:ext uri="{FF2B5EF4-FFF2-40B4-BE49-F238E27FC236}">
                <a16:creationId xmlns:a16="http://schemas.microsoft.com/office/drawing/2014/main" id="{14742123-85C4-4775-80AC-721BD7C16285}"/>
              </a:ext>
            </a:extLst>
          </p:cNvPr>
          <p:cNvSpPr>
            <a:spLocks noGrp="1"/>
          </p:cNvSpPr>
          <p:nvPr>
            <p:ph type="body" sz="quarter" idx="10" hasCustomPrompt="1"/>
          </p:nvPr>
        </p:nvSpPr>
        <p:spPr>
          <a:xfrm>
            <a:off x="1185045" y="1332073"/>
            <a:ext cx="1619250" cy="226640"/>
          </a:xfrm>
        </p:spPr>
        <p:txBody>
          <a:bodyPr>
            <a:noAutofit/>
          </a:bodyPr>
          <a:lstStyle>
            <a:lvl1pPr marL="0" indent="0">
              <a:buNone/>
              <a:defRPr sz="1350" b="1">
                <a:solidFill>
                  <a:schemeClr val="accent4"/>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51" name="Text Placeholder 50">
            <a:extLst>
              <a:ext uri="{FF2B5EF4-FFF2-40B4-BE49-F238E27FC236}">
                <a16:creationId xmlns:a16="http://schemas.microsoft.com/office/drawing/2014/main" id="{E1001174-581F-41A6-864B-D3BE932C2E47}"/>
              </a:ext>
            </a:extLst>
          </p:cNvPr>
          <p:cNvSpPr>
            <a:spLocks noGrp="1"/>
          </p:cNvSpPr>
          <p:nvPr>
            <p:ph type="body" sz="quarter" idx="11"/>
          </p:nvPr>
        </p:nvSpPr>
        <p:spPr>
          <a:xfrm>
            <a:off x="1185045" y="1583531"/>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52" name="Text Placeholder 48">
            <a:extLst>
              <a:ext uri="{FF2B5EF4-FFF2-40B4-BE49-F238E27FC236}">
                <a16:creationId xmlns:a16="http://schemas.microsoft.com/office/drawing/2014/main" id="{2B649793-2AFC-43EE-8172-0EAB326F1130}"/>
              </a:ext>
            </a:extLst>
          </p:cNvPr>
          <p:cNvSpPr>
            <a:spLocks noGrp="1"/>
          </p:cNvSpPr>
          <p:nvPr>
            <p:ph type="body" sz="quarter" idx="12" hasCustomPrompt="1"/>
          </p:nvPr>
        </p:nvSpPr>
        <p:spPr>
          <a:xfrm>
            <a:off x="4255905" y="1332073"/>
            <a:ext cx="1619250" cy="226640"/>
          </a:xfrm>
        </p:spPr>
        <p:txBody>
          <a:bodyPr>
            <a:noAutofit/>
          </a:bodyPr>
          <a:lstStyle>
            <a:lvl1pPr marL="0" indent="0">
              <a:buNone/>
              <a:defRPr sz="1350" b="1">
                <a:solidFill>
                  <a:schemeClr val="accent4"/>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53" name="Text Placeholder 50">
            <a:extLst>
              <a:ext uri="{FF2B5EF4-FFF2-40B4-BE49-F238E27FC236}">
                <a16:creationId xmlns:a16="http://schemas.microsoft.com/office/drawing/2014/main" id="{5B27745F-27CA-45D0-BE8E-A9C3B168F465}"/>
              </a:ext>
            </a:extLst>
          </p:cNvPr>
          <p:cNvSpPr>
            <a:spLocks noGrp="1"/>
          </p:cNvSpPr>
          <p:nvPr>
            <p:ph type="body" sz="quarter" idx="13"/>
          </p:nvPr>
        </p:nvSpPr>
        <p:spPr>
          <a:xfrm>
            <a:off x="4255905" y="1583531"/>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54" name="Text Placeholder 48">
            <a:extLst>
              <a:ext uri="{FF2B5EF4-FFF2-40B4-BE49-F238E27FC236}">
                <a16:creationId xmlns:a16="http://schemas.microsoft.com/office/drawing/2014/main" id="{58782C77-F426-4586-AF09-D07E1E8737F4}"/>
              </a:ext>
            </a:extLst>
          </p:cNvPr>
          <p:cNvSpPr>
            <a:spLocks noGrp="1"/>
          </p:cNvSpPr>
          <p:nvPr>
            <p:ph type="body" sz="quarter" idx="14" hasCustomPrompt="1"/>
          </p:nvPr>
        </p:nvSpPr>
        <p:spPr>
          <a:xfrm>
            <a:off x="7273425" y="1332073"/>
            <a:ext cx="1619250" cy="226640"/>
          </a:xfrm>
        </p:spPr>
        <p:txBody>
          <a:bodyPr>
            <a:noAutofit/>
          </a:bodyPr>
          <a:lstStyle>
            <a:lvl1pPr marL="0" indent="0">
              <a:buNone/>
              <a:defRPr sz="1350" b="1">
                <a:solidFill>
                  <a:schemeClr val="accent4"/>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55" name="Text Placeholder 50">
            <a:extLst>
              <a:ext uri="{FF2B5EF4-FFF2-40B4-BE49-F238E27FC236}">
                <a16:creationId xmlns:a16="http://schemas.microsoft.com/office/drawing/2014/main" id="{E04DA729-6A59-4BC5-8955-DF4D12F1259F}"/>
              </a:ext>
            </a:extLst>
          </p:cNvPr>
          <p:cNvSpPr>
            <a:spLocks noGrp="1"/>
          </p:cNvSpPr>
          <p:nvPr>
            <p:ph type="body" sz="quarter" idx="15"/>
          </p:nvPr>
        </p:nvSpPr>
        <p:spPr>
          <a:xfrm>
            <a:off x="7273425" y="1583531"/>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56" name="Text Placeholder 48">
            <a:extLst>
              <a:ext uri="{FF2B5EF4-FFF2-40B4-BE49-F238E27FC236}">
                <a16:creationId xmlns:a16="http://schemas.microsoft.com/office/drawing/2014/main" id="{F6AF03D4-E441-4447-876C-A1B030223E2D}"/>
              </a:ext>
            </a:extLst>
          </p:cNvPr>
          <p:cNvSpPr>
            <a:spLocks noGrp="1"/>
          </p:cNvSpPr>
          <p:nvPr>
            <p:ph type="body" sz="quarter" idx="16" hasCustomPrompt="1"/>
          </p:nvPr>
        </p:nvSpPr>
        <p:spPr>
          <a:xfrm>
            <a:off x="1185045" y="2186054"/>
            <a:ext cx="1619250" cy="226640"/>
          </a:xfrm>
        </p:spPr>
        <p:txBody>
          <a:bodyPr>
            <a:noAutofit/>
          </a:bodyPr>
          <a:lstStyle>
            <a:lvl1pPr marL="0" indent="0">
              <a:buNone/>
              <a:defRPr sz="1350" b="1">
                <a:solidFill>
                  <a:schemeClr val="accent5"/>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57" name="Text Placeholder 50">
            <a:extLst>
              <a:ext uri="{FF2B5EF4-FFF2-40B4-BE49-F238E27FC236}">
                <a16:creationId xmlns:a16="http://schemas.microsoft.com/office/drawing/2014/main" id="{679D428E-9700-4E19-8364-70006C3E765E}"/>
              </a:ext>
            </a:extLst>
          </p:cNvPr>
          <p:cNvSpPr>
            <a:spLocks noGrp="1"/>
          </p:cNvSpPr>
          <p:nvPr>
            <p:ph type="body" sz="quarter" idx="17"/>
          </p:nvPr>
        </p:nvSpPr>
        <p:spPr>
          <a:xfrm>
            <a:off x="1185045" y="2441107"/>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58" name="Text Placeholder 48">
            <a:extLst>
              <a:ext uri="{FF2B5EF4-FFF2-40B4-BE49-F238E27FC236}">
                <a16:creationId xmlns:a16="http://schemas.microsoft.com/office/drawing/2014/main" id="{5B64A0D9-EA5C-4EC1-981A-0FD223A62FB0}"/>
              </a:ext>
            </a:extLst>
          </p:cNvPr>
          <p:cNvSpPr>
            <a:spLocks noGrp="1"/>
          </p:cNvSpPr>
          <p:nvPr>
            <p:ph type="body" sz="quarter" idx="18" hasCustomPrompt="1"/>
          </p:nvPr>
        </p:nvSpPr>
        <p:spPr>
          <a:xfrm>
            <a:off x="4255905" y="2186054"/>
            <a:ext cx="1619250" cy="226640"/>
          </a:xfrm>
        </p:spPr>
        <p:txBody>
          <a:bodyPr>
            <a:noAutofit/>
          </a:bodyPr>
          <a:lstStyle>
            <a:lvl1pPr marL="0" indent="0">
              <a:buNone/>
              <a:defRPr sz="1350" b="1">
                <a:solidFill>
                  <a:schemeClr val="accent5"/>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59" name="Text Placeholder 50">
            <a:extLst>
              <a:ext uri="{FF2B5EF4-FFF2-40B4-BE49-F238E27FC236}">
                <a16:creationId xmlns:a16="http://schemas.microsoft.com/office/drawing/2014/main" id="{7F9CD6F4-7AEE-42A4-B26D-96BE3E900368}"/>
              </a:ext>
            </a:extLst>
          </p:cNvPr>
          <p:cNvSpPr>
            <a:spLocks noGrp="1"/>
          </p:cNvSpPr>
          <p:nvPr>
            <p:ph type="body" sz="quarter" idx="19"/>
          </p:nvPr>
        </p:nvSpPr>
        <p:spPr>
          <a:xfrm>
            <a:off x="4255905" y="2441107"/>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60" name="Text Placeholder 48">
            <a:extLst>
              <a:ext uri="{FF2B5EF4-FFF2-40B4-BE49-F238E27FC236}">
                <a16:creationId xmlns:a16="http://schemas.microsoft.com/office/drawing/2014/main" id="{82EA5B58-66CC-4197-BAC3-D0A39558DB0F}"/>
              </a:ext>
            </a:extLst>
          </p:cNvPr>
          <p:cNvSpPr>
            <a:spLocks noGrp="1"/>
          </p:cNvSpPr>
          <p:nvPr>
            <p:ph type="body" sz="quarter" idx="20" hasCustomPrompt="1"/>
          </p:nvPr>
        </p:nvSpPr>
        <p:spPr>
          <a:xfrm>
            <a:off x="7273425" y="2186054"/>
            <a:ext cx="1619250" cy="226640"/>
          </a:xfrm>
        </p:spPr>
        <p:txBody>
          <a:bodyPr>
            <a:noAutofit/>
          </a:bodyPr>
          <a:lstStyle>
            <a:lvl1pPr marL="0" indent="0">
              <a:buNone/>
              <a:defRPr sz="1350" b="1">
                <a:solidFill>
                  <a:schemeClr val="accent5"/>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61" name="Text Placeholder 50">
            <a:extLst>
              <a:ext uri="{FF2B5EF4-FFF2-40B4-BE49-F238E27FC236}">
                <a16:creationId xmlns:a16="http://schemas.microsoft.com/office/drawing/2014/main" id="{B76C47B4-A585-4CAC-933A-2E6D1938D171}"/>
              </a:ext>
            </a:extLst>
          </p:cNvPr>
          <p:cNvSpPr>
            <a:spLocks noGrp="1"/>
          </p:cNvSpPr>
          <p:nvPr>
            <p:ph type="body" sz="quarter" idx="21"/>
          </p:nvPr>
        </p:nvSpPr>
        <p:spPr>
          <a:xfrm>
            <a:off x="7273425" y="2441107"/>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62" name="Text Placeholder 48">
            <a:extLst>
              <a:ext uri="{FF2B5EF4-FFF2-40B4-BE49-F238E27FC236}">
                <a16:creationId xmlns:a16="http://schemas.microsoft.com/office/drawing/2014/main" id="{563D0C18-5125-4D0F-B46D-76AE182B3FA2}"/>
              </a:ext>
            </a:extLst>
          </p:cNvPr>
          <p:cNvSpPr>
            <a:spLocks noGrp="1"/>
          </p:cNvSpPr>
          <p:nvPr>
            <p:ph type="body" sz="quarter" idx="22" hasCustomPrompt="1"/>
          </p:nvPr>
        </p:nvSpPr>
        <p:spPr>
          <a:xfrm>
            <a:off x="1185045" y="3043490"/>
            <a:ext cx="1619250" cy="226640"/>
          </a:xfrm>
        </p:spPr>
        <p:txBody>
          <a:bodyPr>
            <a:noAutofit/>
          </a:bodyPr>
          <a:lstStyle>
            <a:lvl1pPr marL="0" indent="0">
              <a:buNone/>
              <a:defRPr sz="1350" b="1">
                <a:solidFill>
                  <a:schemeClr val="accent6"/>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63" name="Text Placeholder 50">
            <a:extLst>
              <a:ext uri="{FF2B5EF4-FFF2-40B4-BE49-F238E27FC236}">
                <a16:creationId xmlns:a16="http://schemas.microsoft.com/office/drawing/2014/main" id="{10634501-CE83-42B9-8572-5C6B73710869}"/>
              </a:ext>
            </a:extLst>
          </p:cNvPr>
          <p:cNvSpPr>
            <a:spLocks noGrp="1"/>
          </p:cNvSpPr>
          <p:nvPr>
            <p:ph type="body" sz="quarter" idx="23"/>
          </p:nvPr>
        </p:nvSpPr>
        <p:spPr>
          <a:xfrm>
            <a:off x="1185045" y="3294443"/>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64" name="Text Placeholder 48">
            <a:extLst>
              <a:ext uri="{FF2B5EF4-FFF2-40B4-BE49-F238E27FC236}">
                <a16:creationId xmlns:a16="http://schemas.microsoft.com/office/drawing/2014/main" id="{54844B85-1B28-4340-AA8C-10A0C2A36C9E}"/>
              </a:ext>
            </a:extLst>
          </p:cNvPr>
          <p:cNvSpPr>
            <a:spLocks noGrp="1"/>
          </p:cNvSpPr>
          <p:nvPr>
            <p:ph type="body" sz="quarter" idx="24" hasCustomPrompt="1"/>
          </p:nvPr>
        </p:nvSpPr>
        <p:spPr>
          <a:xfrm>
            <a:off x="4255905" y="3043490"/>
            <a:ext cx="1619250" cy="226640"/>
          </a:xfrm>
        </p:spPr>
        <p:txBody>
          <a:bodyPr>
            <a:noAutofit/>
          </a:bodyPr>
          <a:lstStyle>
            <a:lvl1pPr marL="0" indent="0">
              <a:buNone/>
              <a:defRPr sz="1350" b="1">
                <a:solidFill>
                  <a:schemeClr val="accent6"/>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65" name="Text Placeholder 50">
            <a:extLst>
              <a:ext uri="{FF2B5EF4-FFF2-40B4-BE49-F238E27FC236}">
                <a16:creationId xmlns:a16="http://schemas.microsoft.com/office/drawing/2014/main" id="{31BB84F0-3823-46DB-BCEF-5EF3F8E680CF}"/>
              </a:ext>
            </a:extLst>
          </p:cNvPr>
          <p:cNvSpPr>
            <a:spLocks noGrp="1"/>
          </p:cNvSpPr>
          <p:nvPr>
            <p:ph type="body" sz="quarter" idx="25"/>
          </p:nvPr>
        </p:nvSpPr>
        <p:spPr>
          <a:xfrm>
            <a:off x="4255905" y="3294443"/>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66" name="Text Placeholder 48">
            <a:extLst>
              <a:ext uri="{FF2B5EF4-FFF2-40B4-BE49-F238E27FC236}">
                <a16:creationId xmlns:a16="http://schemas.microsoft.com/office/drawing/2014/main" id="{D4D4EE7B-E029-47B3-BC18-D53E810711CE}"/>
              </a:ext>
            </a:extLst>
          </p:cNvPr>
          <p:cNvSpPr>
            <a:spLocks noGrp="1"/>
          </p:cNvSpPr>
          <p:nvPr>
            <p:ph type="body" sz="quarter" idx="26" hasCustomPrompt="1"/>
          </p:nvPr>
        </p:nvSpPr>
        <p:spPr>
          <a:xfrm>
            <a:off x="7273425" y="3043490"/>
            <a:ext cx="1619250" cy="226640"/>
          </a:xfrm>
        </p:spPr>
        <p:txBody>
          <a:bodyPr>
            <a:noAutofit/>
          </a:bodyPr>
          <a:lstStyle>
            <a:lvl1pPr marL="0" indent="0">
              <a:buNone/>
              <a:defRPr sz="1350" b="1">
                <a:solidFill>
                  <a:schemeClr val="accent6"/>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67" name="Text Placeholder 50">
            <a:extLst>
              <a:ext uri="{FF2B5EF4-FFF2-40B4-BE49-F238E27FC236}">
                <a16:creationId xmlns:a16="http://schemas.microsoft.com/office/drawing/2014/main" id="{C088BE45-14DC-4551-A5FC-93D0BA991882}"/>
              </a:ext>
            </a:extLst>
          </p:cNvPr>
          <p:cNvSpPr>
            <a:spLocks noGrp="1"/>
          </p:cNvSpPr>
          <p:nvPr>
            <p:ph type="body" sz="quarter" idx="27"/>
          </p:nvPr>
        </p:nvSpPr>
        <p:spPr>
          <a:xfrm>
            <a:off x="7273425" y="3294443"/>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68" name="Text Placeholder 48">
            <a:extLst>
              <a:ext uri="{FF2B5EF4-FFF2-40B4-BE49-F238E27FC236}">
                <a16:creationId xmlns:a16="http://schemas.microsoft.com/office/drawing/2014/main" id="{120E072F-4FF5-422F-B7FD-BE3DF026010F}"/>
              </a:ext>
            </a:extLst>
          </p:cNvPr>
          <p:cNvSpPr>
            <a:spLocks noGrp="1"/>
          </p:cNvSpPr>
          <p:nvPr>
            <p:ph type="body" sz="quarter" idx="28" hasCustomPrompt="1"/>
          </p:nvPr>
        </p:nvSpPr>
        <p:spPr>
          <a:xfrm>
            <a:off x="1185045" y="3923940"/>
            <a:ext cx="1619250" cy="226640"/>
          </a:xfrm>
        </p:spPr>
        <p:txBody>
          <a:bodyPr>
            <a:noAutofit/>
          </a:bodyPr>
          <a:lstStyle>
            <a:lvl1pPr marL="0" indent="0">
              <a:buNone/>
              <a:defRPr sz="1350" b="1">
                <a:solidFill>
                  <a:schemeClr val="accent3"/>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69" name="Text Placeholder 50">
            <a:extLst>
              <a:ext uri="{FF2B5EF4-FFF2-40B4-BE49-F238E27FC236}">
                <a16:creationId xmlns:a16="http://schemas.microsoft.com/office/drawing/2014/main" id="{E73E6162-F4E3-4F6D-BA12-6B5918E23B8E}"/>
              </a:ext>
            </a:extLst>
          </p:cNvPr>
          <p:cNvSpPr>
            <a:spLocks noGrp="1"/>
          </p:cNvSpPr>
          <p:nvPr>
            <p:ph type="body" sz="quarter" idx="29"/>
          </p:nvPr>
        </p:nvSpPr>
        <p:spPr>
          <a:xfrm>
            <a:off x="1185045" y="4174893"/>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70" name="Text Placeholder 48">
            <a:extLst>
              <a:ext uri="{FF2B5EF4-FFF2-40B4-BE49-F238E27FC236}">
                <a16:creationId xmlns:a16="http://schemas.microsoft.com/office/drawing/2014/main" id="{C9938F8E-67A2-401C-882C-ED04C7E5224B}"/>
              </a:ext>
            </a:extLst>
          </p:cNvPr>
          <p:cNvSpPr>
            <a:spLocks noGrp="1"/>
          </p:cNvSpPr>
          <p:nvPr>
            <p:ph type="body" sz="quarter" idx="30" hasCustomPrompt="1"/>
          </p:nvPr>
        </p:nvSpPr>
        <p:spPr>
          <a:xfrm>
            <a:off x="4255905" y="3923940"/>
            <a:ext cx="1619250" cy="226640"/>
          </a:xfrm>
        </p:spPr>
        <p:txBody>
          <a:bodyPr>
            <a:noAutofit/>
          </a:bodyPr>
          <a:lstStyle>
            <a:lvl1pPr marL="0" indent="0">
              <a:buNone/>
              <a:defRPr sz="1350" b="1">
                <a:solidFill>
                  <a:schemeClr val="accent3"/>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71" name="Text Placeholder 50">
            <a:extLst>
              <a:ext uri="{FF2B5EF4-FFF2-40B4-BE49-F238E27FC236}">
                <a16:creationId xmlns:a16="http://schemas.microsoft.com/office/drawing/2014/main" id="{E683DBE3-DCA5-4538-A253-E60ED2C4B621}"/>
              </a:ext>
            </a:extLst>
          </p:cNvPr>
          <p:cNvSpPr>
            <a:spLocks noGrp="1"/>
          </p:cNvSpPr>
          <p:nvPr>
            <p:ph type="body" sz="quarter" idx="31"/>
          </p:nvPr>
        </p:nvSpPr>
        <p:spPr>
          <a:xfrm>
            <a:off x="4255905" y="4174893"/>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72" name="Text Placeholder 48">
            <a:extLst>
              <a:ext uri="{FF2B5EF4-FFF2-40B4-BE49-F238E27FC236}">
                <a16:creationId xmlns:a16="http://schemas.microsoft.com/office/drawing/2014/main" id="{6F8B9E2C-BE06-4536-A348-4640A2DA1BFC}"/>
              </a:ext>
            </a:extLst>
          </p:cNvPr>
          <p:cNvSpPr>
            <a:spLocks noGrp="1"/>
          </p:cNvSpPr>
          <p:nvPr>
            <p:ph type="body" sz="quarter" idx="32" hasCustomPrompt="1"/>
          </p:nvPr>
        </p:nvSpPr>
        <p:spPr>
          <a:xfrm>
            <a:off x="7273425" y="3923940"/>
            <a:ext cx="1619250" cy="226640"/>
          </a:xfrm>
        </p:spPr>
        <p:txBody>
          <a:bodyPr>
            <a:noAutofit/>
          </a:bodyPr>
          <a:lstStyle>
            <a:lvl1pPr marL="0" indent="0">
              <a:buNone/>
              <a:defRPr sz="1350" b="1">
                <a:solidFill>
                  <a:schemeClr val="accent3"/>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CLICK TO EDIT</a:t>
            </a:r>
          </a:p>
        </p:txBody>
      </p:sp>
      <p:sp>
        <p:nvSpPr>
          <p:cNvPr id="73" name="Text Placeholder 50">
            <a:extLst>
              <a:ext uri="{FF2B5EF4-FFF2-40B4-BE49-F238E27FC236}">
                <a16:creationId xmlns:a16="http://schemas.microsoft.com/office/drawing/2014/main" id="{B9A57CE7-FAE2-490F-A8F8-402B5F3A7443}"/>
              </a:ext>
            </a:extLst>
          </p:cNvPr>
          <p:cNvSpPr>
            <a:spLocks noGrp="1"/>
          </p:cNvSpPr>
          <p:nvPr>
            <p:ph type="body" sz="quarter" idx="33"/>
          </p:nvPr>
        </p:nvSpPr>
        <p:spPr>
          <a:xfrm>
            <a:off x="7273425" y="4174893"/>
            <a:ext cx="1634728" cy="529829"/>
          </a:xfrm>
        </p:spPr>
        <p:txBody>
          <a:bodyPr>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a:t>Click to edit Master text styles</a:t>
            </a:r>
          </a:p>
        </p:txBody>
      </p:sp>
      <p:sp>
        <p:nvSpPr>
          <p:cNvPr id="2" name="Title 1">
            <a:extLst>
              <a:ext uri="{FF2B5EF4-FFF2-40B4-BE49-F238E27FC236}">
                <a16:creationId xmlns:a16="http://schemas.microsoft.com/office/drawing/2014/main" id="{AA611859-7CC8-480B-BA0E-18BB16B304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142255"/>
      </p:ext>
    </p:extLst>
  </p:cSld>
  <p:clrMapOvr>
    <a:masterClrMapping/>
  </p:clrMapOvr>
  <p:extLst>
    <p:ext uri="{DCECCB84-F9BA-43D5-87BE-67443E8EF086}">
      <p15:sldGuideLst xmlns:p15="http://schemas.microsoft.com/office/powerpoint/2012/main">
        <p15:guide id="1" pos="2544">
          <p15:clr>
            <a:srgbClr val="FBAE40"/>
          </p15:clr>
        </p15:guide>
        <p15:guide id="2" pos="5112">
          <p15:clr>
            <a:srgbClr val="FBAE40"/>
          </p15:clr>
        </p15:guide>
        <p15:guide id="4" pos="5256">
          <p15:clr>
            <a:srgbClr val="5ACBF0"/>
          </p15:clr>
        </p15:guide>
        <p15:guide id="5" pos="4968">
          <p15:clr>
            <a:srgbClr val="5ACBF0"/>
          </p15:clr>
        </p15:guide>
        <p15:guide id="6" pos="2688">
          <p15:clr>
            <a:srgbClr val="5ACBF0"/>
          </p15:clr>
        </p15:guide>
        <p15:guide id="7" pos="2400">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7"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90B616-241D-4DFE-BC2F-C001ED77E825}"/>
              </a:ext>
            </a:extLst>
          </p:cNvPr>
          <p:cNvSpPr>
            <a:spLocks noGrp="1"/>
          </p:cNvSpPr>
          <p:nvPr>
            <p:ph type="title"/>
          </p:nvPr>
        </p:nvSpPr>
        <p:spPr>
          <a:xfrm>
            <a:off x="172593" y="342900"/>
            <a:ext cx="8798814" cy="473202"/>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AE909E-CC4A-4E51-BC02-B893225D2B31}"/>
              </a:ext>
            </a:extLst>
          </p:cNvPr>
          <p:cNvSpPr>
            <a:spLocks noGrp="1"/>
          </p:cNvSpPr>
          <p:nvPr>
            <p:ph type="body" idx="1"/>
          </p:nvPr>
        </p:nvSpPr>
        <p:spPr>
          <a:xfrm>
            <a:off x="172593" y="1369219"/>
            <a:ext cx="8798814"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43B6EE4-1695-4DD6-9758-84FFE963D6AE}"/>
              </a:ext>
            </a:extLst>
          </p:cNvPr>
          <p:cNvSpPr>
            <a:spLocks noGrp="1"/>
          </p:cNvSpPr>
          <p:nvPr>
            <p:ph type="dt" sz="half" idx="2"/>
          </p:nvPr>
        </p:nvSpPr>
        <p:spPr>
          <a:xfrm>
            <a:off x="172593"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78FDAD0-21E9-42D0-8C63-C6563197FC13}" type="datetimeFigureOut">
              <a:rPr lang="en-US" smtClean="0"/>
              <a:t>7/3/2022</a:t>
            </a:fld>
            <a:endParaRPr lang="en-US"/>
          </a:p>
        </p:txBody>
      </p:sp>
      <p:sp>
        <p:nvSpPr>
          <p:cNvPr id="5" name="Footer Placeholder 4">
            <a:extLst>
              <a:ext uri="{FF2B5EF4-FFF2-40B4-BE49-F238E27FC236}">
                <a16:creationId xmlns:a16="http://schemas.microsoft.com/office/drawing/2014/main" id="{7B43250D-A8F9-4682-AD84-FD37BCAA6297}"/>
              </a:ext>
            </a:extLst>
          </p:cNvPr>
          <p:cNvSpPr>
            <a:spLocks noGrp="1"/>
          </p:cNvSpPr>
          <p:nvPr>
            <p:ph type="ftr" sz="quarter" idx="3"/>
          </p:nvPr>
        </p:nvSpPr>
        <p:spPr>
          <a:xfrm>
            <a:off x="2346960" y="4767263"/>
            <a:ext cx="445008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5E1A788-841D-41AB-A983-152B6532F723}"/>
              </a:ext>
            </a:extLst>
          </p:cNvPr>
          <p:cNvSpPr>
            <a:spLocks noGrp="1"/>
          </p:cNvSpPr>
          <p:nvPr>
            <p:ph type="sldNum" sz="quarter" idx="4"/>
          </p:nvPr>
        </p:nvSpPr>
        <p:spPr>
          <a:xfrm>
            <a:off x="6914007"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4DE3823-CC86-4AC6-95C0-DC3ECA80FD88}" type="slidenum">
              <a:rPr lang="en-US" smtClean="0"/>
              <a:t>‹#›</a:t>
            </a:fld>
            <a:endParaRPr lang="en-US" dirty="0"/>
          </a:p>
        </p:txBody>
      </p:sp>
    </p:spTree>
    <p:extLst>
      <p:ext uri="{BB962C8B-B14F-4D97-AF65-F5344CB8AC3E}">
        <p14:creationId xmlns:p14="http://schemas.microsoft.com/office/powerpoint/2010/main" val="2591525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685800" rtl="0" eaLnBrk="1" latinLnBrk="0" hangingPunct="1">
        <a:lnSpc>
          <a:spcPct val="90000"/>
        </a:lnSpc>
        <a:spcBef>
          <a:spcPts val="750"/>
        </a:spcBef>
        <a:buNone/>
        <a:defRPr sz="2700" b="1"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ode/rerere/apple-stock-prediction"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0" y="0"/>
            <a:ext cx="9137550" cy="5143500"/>
          </a:xfrm>
          <a:prstGeom prst="rect">
            <a:avLst/>
          </a:prstGeom>
          <a:noFill/>
          <a:ln>
            <a:noFill/>
          </a:ln>
        </p:spPr>
      </p:pic>
      <p:sp>
        <p:nvSpPr>
          <p:cNvPr id="63" name="Google Shape;63;p13"/>
          <p:cNvSpPr txBox="1">
            <a:spLocks noGrp="1"/>
          </p:cNvSpPr>
          <p:nvPr>
            <p:ph type="ctrTitle" idx="4294967295"/>
          </p:nvPr>
        </p:nvSpPr>
        <p:spPr>
          <a:xfrm>
            <a:off x="862013" y="-1011238"/>
            <a:ext cx="8281987" cy="2108201"/>
          </a:xfrm>
          <a:prstGeom prst="rect">
            <a:avLst/>
          </a:prstGeom>
          <a:effectLst>
            <a:outerShdw blurRad="57150" dist="238125" dir="5400000" algn="bl" rotWithShape="0">
              <a:srgbClr val="000000">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5000" dirty="0">
                <a:solidFill>
                  <a:schemeClr val="lt1"/>
                </a:solidFill>
              </a:rPr>
              <a:t>APPLE STOCK PRICE PREDICTION</a:t>
            </a:r>
            <a:endParaRPr sz="5000" dirty="0">
              <a:solidFill>
                <a:schemeClr val="lt1"/>
              </a:solidFill>
            </a:endParaRPr>
          </a:p>
        </p:txBody>
      </p:sp>
      <p:sp>
        <p:nvSpPr>
          <p:cNvPr id="64" name="Google Shape;64;p13"/>
          <p:cNvSpPr txBox="1">
            <a:spLocks noGrp="1"/>
          </p:cNvSpPr>
          <p:nvPr>
            <p:ph type="subTitle" idx="4294967295"/>
          </p:nvPr>
        </p:nvSpPr>
        <p:spPr>
          <a:xfrm>
            <a:off x="0" y="3763963"/>
            <a:ext cx="8281988" cy="126047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000">
                <a:solidFill>
                  <a:schemeClr val="lt1"/>
                </a:solidFill>
              </a:rPr>
              <a:t>DS640 - Predictive Analytics and Decisions Modeling</a:t>
            </a:r>
            <a:endParaRPr sz="1000">
              <a:solidFill>
                <a:schemeClr val="lt1"/>
              </a:solidFill>
            </a:endParaRPr>
          </a:p>
          <a:p>
            <a:pPr marL="0" lvl="0" indent="0" algn="just" rtl="0">
              <a:lnSpc>
                <a:spcPct val="100000"/>
              </a:lnSpc>
              <a:spcBef>
                <a:spcPts val="1600"/>
              </a:spcBef>
              <a:spcAft>
                <a:spcPts val="0"/>
              </a:spcAft>
              <a:buNone/>
            </a:pPr>
            <a:r>
              <a:rPr lang="en" sz="1000">
                <a:solidFill>
                  <a:schemeClr val="lt1"/>
                </a:solidFill>
              </a:rPr>
              <a:t>Hoang Thu Thao Nguyen</a:t>
            </a:r>
            <a:endParaRPr sz="1000">
              <a:solidFill>
                <a:schemeClr val="lt1"/>
              </a:solidFill>
            </a:endParaRPr>
          </a:p>
          <a:p>
            <a:pPr marL="0" lvl="0" indent="0" algn="just" rtl="0">
              <a:lnSpc>
                <a:spcPct val="100000"/>
              </a:lnSpc>
              <a:spcBef>
                <a:spcPts val="0"/>
              </a:spcBef>
              <a:spcAft>
                <a:spcPts val="0"/>
              </a:spcAft>
              <a:buNone/>
            </a:pPr>
            <a:r>
              <a:rPr lang="en" sz="1000">
                <a:solidFill>
                  <a:schemeClr val="lt1"/>
                </a:solidFill>
              </a:rPr>
              <a:t>Kishan Kanubhai Patel</a:t>
            </a:r>
            <a:endParaRPr sz="1000">
              <a:solidFill>
                <a:schemeClr val="lt1"/>
              </a:solidFill>
            </a:endParaRPr>
          </a:p>
          <a:p>
            <a:pPr marL="0" lvl="0" indent="0" algn="just" rtl="0">
              <a:lnSpc>
                <a:spcPct val="100000"/>
              </a:lnSpc>
              <a:spcBef>
                <a:spcPts val="0"/>
              </a:spcBef>
              <a:spcAft>
                <a:spcPts val="0"/>
              </a:spcAft>
              <a:buNone/>
            </a:pPr>
            <a:r>
              <a:rPr lang="en" sz="1000">
                <a:solidFill>
                  <a:schemeClr val="lt1"/>
                </a:solidFill>
              </a:rPr>
              <a:t>Gaurav Bhalchandra Akrekar</a:t>
            </a:r>
            <a:endParaRPr sz="1000">
              <a:solidFill>
                <a:schemeClr val="lt1"/>
              </a:solidFill>
            </a:endParaRPr>
          </a:p>
          <a:p>
            <a:pPr marL="0" lvl="0" indent="0" algn="just" rtl="0">
              <a:spcBef>
                <a:spcPts val="0"/>
              </a:spcBef>
              <a:spcAft>
                <a:spcPts val="0"/>
              </a:spcAft>
              <a:buNone/>
            </a:pPr>
            <a:endParaRPr sz="1000">
              <a:solidFill>
                <a:schemeClr val="lt1"/>
              </a:solidFill>
            </a:endParaRPr>
          </a:p>
          <a:p>
            <a:pPr marL="0" lvl="0" indent="0" algn="l" rtl="0">
              <a:spcBef>
                <a:spcPts val="1600"/>
              </a:spcBef>
              <a:spcAft>
                <a:spcPts val="0"/>
              </a:spcAft>
              <a:buNone/>
            </a:pPr>
            <a:endParaRPr sz="1000">
              <a:solidFill>
                <a:schemeClr val="lt1"/>
              </a:solidFill>
            </a:endParaRPr>
          </a:p>
          <a:p>
            <a:pPr marL="0" lvl="0" indent="0" algn="l" rtl="0">
              <a:spcBef>
                <a:spcPts val="1600"/>
              </a:spcBef>
              <a:spcAft>
                <a:spcPts val="1600"/>
              </a:spcAft>
              <a:buNone/>
            </a:pP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01EA941-5926-A70C-4EBD-0DB7C2F3216F}"/>
              </a:ext>
            </a:extLst>
          </p:cNvPr>
          <p:cNvSpPr txBox="1">
            <a:spLocks/>
          </p:cNvSpPr>
          <p:nvPr/>
        </p:nvSpPr>
        <p:spPr>
          <a:xfrm>
            <a:off x="365675" y="321789"/>
            <a:ext cx="8520600" cy="73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en-US" sz="3200" dirty="0">
                <a:solidFill>
                  <a:srgbClr val="0E65F0"/>
                </a:solidFill>
              </a:rPr>
              <a:t>EXPLORATORY DATA ANALYSIS</a:t>
            </a:r>
          </a:p>
        </p:txBody>
      </p:sp>
      <p:pic>
        <p:nvPicPr>
          <p:cNvPr id="8" name="Picture 7">
            <a:extLst>
              <a:ext uri="{FF2B5EF4-FFF2-40B4-BE49-F238E27FC236}">
                <a16:creationId xmlns:a16="http://schemas.microsoft.com/office/drawing/2014/main" id="{1F9B93EC-2D3A-647A-81C4-624F60CE12F6}"/>
              </a:ext>
            </a:extLst>
          </p:cNvPr>
          <p:cNvPicPr>
            <a:picLocks noChangeAspect="1"/>
          </p:cNvPicPr>
          <p:nvPr/>
        </p:nvPicPr>
        <p:blipFill>
          <a:blip r:embed="rId2"/>
          <a:stretch>
            <a:fillRect/>
          </a:stretch>
        </p:blipFill>
        <p:spPr>
          <a:xfrm>
            <a:off x="926975" y="1055289"/>
            <a:ext cx="7397999" cy="394247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997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01EA941-5926-A70C-4EBD-0DB7C2F3216F}"/>
              </a:ext>
            </a:extLst>
          </p:cNvPr>
          <p:cNvSpPr txBox="1">
            <a:spLocks/>
          </p:cNvSpPr>
          <p:nvPr/>
        </p:nvSpPr>
        <p:spPr>
          <a:xfrm>
            <a:off x="311700" y="439273"/>
            <a:ext cx="8520600" cy="73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en-US" sz="3200" dirty="0">
                <a:solidFill>
                  <a:srgbClr val="0E65F0"/>
                </a:solidFill>
              </a:rPr>
              <a:t>EXPLORATORY DATA ANALYSIS</a:t>
            </a:r>
          </a:p>
        </p:txBody>
      </p:sp>
      <p:pic>
        <p:nvPicPr>
          <p:cNvPr id="5" name="Picture 4">
            <a:extLst>
              <a:ext uri="{FF2B5EF4-FFF2-40B4-BE49-F238E27FC236}">
                <a16:creationId xmlns:a16="http://schemas.microsoft.com/office/drawing/2014/main" id="{2B6D0C5D-6AE6-EBF4-FF03-91EDA8272D1E}"/>
              </a:ext>
            </a:extLst>
          </p:cNvPr>
          <p:cNvPicPr>
            <a:picLocks noChangeAspect="1"/>
          </p:cNvPicPr>
          <p:nvPr/>
        </p:nvPicPr>
        <p:blipFill>
          <a:blip r:embed="rId2"/>
          <a:stretch>
            <a:fillRect/>
          </a:stretch>
        </p:blipFill>
        <p:spPr>
          <a:xfrm>
            <a:off x="131151" y="1283443"/>
            <a:ext cx="2886369" cy="27037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10C8AE85-AE5B-F035-9204-1159953562B3}"/>
              </a:ext>
            </a:extLst>
          </p:cNvPr>
          <p:cNvPicPr>
            <a:picLocks noChangeAspect="1"/>
          </p:cNvPicPr>
          <p:nvPr/>
        </p:nvPicPr>
        <p:blipFill>
          <a:blip r:embed="rId3"/>
          <a:stretch>
            <a:fillRect/>
          </a:stretch>
        </p:blipFill>
        <p:spPr>
          <a:xfrm>
            <a:off x="3199097" y="1313091"/>
            <a:ext cx="2839919" cy="26992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E432F3EB-5A7A-8112-99CA-EAAF2D8A1B54}"/>
              </a:ext>
            </a:extLst>
          </p:cNvPr>
          <p:cNvPicPr>
            <a:picLocks noChangeAspect="1"/>
          </p:cNvPicPr>
          <p:nvPr/>
        </p:nvPicPr>
        <p:blipFill>
          <a:blip r:embed="rId4"/>
          <a:stretch>
            <a:fillRect/>
          </a:stretch>
        </p:blipFill>
        <p:spPr>
          <a:xfrm>
            <a:off x="6258159" y="1310575"/>
            <a:ext cx="2718864" cy="27102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4296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Machine Learning</a:t>
            </a:r>
            <a:endParaRPr sz="8000" dirty="0"/>
          </a:p>
        </p:txBody>
      </p:sp>
      <p:sp>
        <p:nvSpPr>
          <p:cNvPr id="194" name="Google Shape;194;p2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200" dirty="0">
                <a:solidFill>
                  <a:srgbClr val="0E65F0"/>
                </a:solidFill>
                <a:latin typeface="Agency FB" panose="020B0503020202020204" pitchFamily="34" charset="0"/>
              </a:rPr>
              <a:t>Multi Linear Regression Technique</a:t>
            </a:r>
            <a:endParaRPr sz="3200" dirty="0">
              <a:solidFill>
                <a:srgbClr val="0E65F0"/>
              </a:solidFill>
              <a:latin typeface="Agency FB" panose="020B0503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311700" y="631800"/>
            <a:ext cx="4511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E65F0"/>
                </a:solidFill>
              </a:rPr>
              <a:t>Linear Regression Technique</a:t>
            </a:r>
            <a:endParaRPr>
              <a:solidFill>
                <a:srgbClr val="0E65F0"/>
              </a:solidFill>
            </a:endParaRPr>
          </a:p>
        </p:txBody>
      </p:sp>
      <p:sp>
        <p:nvSpPr>
          <p:cNvPr id="201" name="Google Shape;201;p25"/>
          <p:cNvSpPr txBox="1">
            <a:spLocks noGrp="1"/>
          </p:cNvSpPr>
          <p:nvPr>
            <p:ph type="body" idx="1"/>
          </p:nvPr>
        </p:nvSpPr>
        <p:spPr>
          <a:xfrm>
            <a:off x="311700" y="1618200"/>
            <a:ext cx="38784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highlight>
                  <a:srgbClr val="FFFFFF"/>
                </a:highlight>
              </a:rPr>
              <a:t> </a:t>
            </a:r>
            <a:endParaRPr>
              <a:solidFill>
                <a:srgbClr val="000000"/>
              </a:solidFill>
              <a:highlight>
                <a:srgbClr val="FFFFFF"/>
              </a:highlight>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03" name="Google Shape;203;p25"/>
          <p:cNvSpPr txBox="1"/>
          <p:nvPr/>
        </p:nvSpPr>
        <p:spPr>
          <a:xfrm>
            <a:off x="3999505" y="1137999"/>
            <a:ext cx="4953663" cy="2559486"/>
          </a:xfrm>
          <a:prstGeom prst="rect">
            <a:avLst/>
          </a:prstGeom>
          <a:noFill/>
          <a:ln>
            <a:noFill/>
          </a:ln>
        </p:spPr>
        <p:txBody>
          <a:bodyPr spcFirstLastPara="1" wrap="square" lIns="91425" tIns="91425" rIns="91425" bIns="91425" anchor="ctr" anchorCtr="0">
            <a:noAutofit/>
          </a:bodyPr>
          <a:lstStyle/>
          <a:p>
            <a:pPr marL="0" lvl="0" indent="0" algn="l" rtl="0">
              <a:lnSpc>
                <a:spcPct val="183333"/>
              </a:lnSpc>
              <a:spcBef>
                <a:spcPts val="0"/>
              </a:spcBef>
              <a:spcAft>
                <a:spcPts val="1200"/>
              </a:spcAft>
              <a:buNone/>
            </a:pPr>
            <a:r>
              <a:rPr lang="en" dirty="0">
                <a:solidFill>
                  <a:srgbClr val="202124"/>
                </a:solidFill>
                <a:latin typeface="Agency FB" panose="020B0503020202020204" pitchFamily="34" charset="0"/>
                <a:ea typeface="Source Code Pro"/>
                <a:cs typeface="Source Code Pro"/>
                <a:sym typeface="Source Code Pro"/>
              </a:rPr>
              <a:t>Equation of Multiple Linear Regression, where b0 is the intercept, b1,b2,b3,b4…,bn are coefficients or slopes of the independent variables x1,x2,x3,x4…,xn and y is the dependent variable.</a:t>
            </a:r>
            <a:endParaRPr sz="1100" dirty="0">
              <a:solidFill>
                <a:srgbClr val="202124"/>
              </a:solidFill>
              <a:highlight>
                <a:srgbClr val="FFFFFF"/>
              </a:highlight>
              <a:latin typeface="Agency FB" panose="020B0503020202020204" pitchFamily="34" charset="0"/>
            </a:endParaRPr>
          </a:p>
        </p:txBody>
      </p:sp>
      <p:pic>
        <p:nvPicPr>
          <p:cNvPr id="204" name="Google Shape;204;p25"/>
          <p:cNvPicPr preferRelativeResize="0"/>
          <p:nvPr/>
        </p:nvPicPr>
        <p:blipFill>
          <a:blip r:embed="rId3">
            <a:alphaModFix/>
          </a:blip>
          <a:stretch>
            <a:fillRect/>
          </a:stretch>
        </p:blipFill>
        <p:spPr>
          <a:xfrm>
            <a:off x="4609852" y="3190191"/>
            <a:ext cx="3091611" cy="795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875962CF-5A65-7353-8266-60184D0A5BED}"/>
              </a:ext>
            </a:extLst>
          </p:cNvPr>
          <p:cNvPicPr>
            <a:picLocks noChangeAspect="1"/>
          </p:cNvPicPr>
          <p:nvPr/>
        </p:nvPicPr>
        <p:blipFill>
          <a:blip r:embed="rId4"/>
          <a:stretch>
            <a:fillRect/>
          </a:stretch>
        </p:blipFill>
        <p:spPr>
          <a:xfrm>
            <a:off x="731452" y="1804286"/>
            <a:ext cx="2486153" cy="2181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6"/>
          <p:cNvPicPr preferRelativeResize="0"/>
          <p:nvPr/>
        </p:nvPicPr>
        <p:blipFill rotWithShape="1">
          <a:blip r:embed="rId3">
            <a:alphaModFix/>
          </a:blip>
          <a:srcRect l="19168" t="3020"/>
          <a:stretch/>
        </p:blipFill>
        <p:spPr>
          <a:xfrm>
            <a:off x="727544" y="43732"/>
            <a:ext cx="4210215" cy="4945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1" name="Google Shape;211;p26"/>
          <p:cNvSpPr txBox="1"/>
          <p:nvPr/>
        </p:nvSpPr>
        <p:spPr>
          <a:xfrm>
            <a:off x="5327091" y="3179889"/>
            <a:ext cx="3358800" cy="1415742"/>
          </a:xfrm>
          <a:custGeom>
            <a:avLst/>
            <a:gdLst>
              <a:gd name="connsiteX0" fmla="*/ 0 w 3358800"/>
              <a:gd name="connsiteY0" fmla="*/ 0 h 1415742"/>
              <a:gd name="connsiteX1" fmla="*/ 3358800 w 3358800"/>
              <a:gd name="connsiteY1" fmla="*/ 0 h 1415742"/>
              <a:gd name="connsiteX2" fmla="*/ 3358800 w 3358800"/>
              <a:gd name="connsiteY2" fmla="*/ 1415742 h 1415742"/>
              <a:gd name="connsiteX3" fmla="*/ 0 w 3358800"/>
              <a:gd name="connsiteY3" fmla="*/ 1415742 h 1415742"/>
              <a:gd name="connsiteX4" fmla="*/ 0 w 3358800"/>
              <a:gd name="connsiteY4" fmla="*/ 0 h 141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8800" h="1415742" extrusionOk="0">
                <a:moveTo>
                  <a:pt x="0" y="0"/>
                </a:moveTo>
                <a:cubicBezTo>
                  <a:pt x="1543871" y="118645"/>
                  <a:pt x="2675487" y="116012"/>
                  <a:pt x="3358800" y="0"/>
                </a:cubicBezTo>
                <a:cubicBezTo>
                  <a:pt x="3451798" y="318741"/>
                  <a:pt x="3288252" y="856248"/>
                  <a:pt x="3358800" y="1415742"/>
                </a:cubicBezTo>
                <a:cubicBezTo>
                  <a:pt x="2435746" y="1550342"/>
                  <a:pt x="453025" y="1258546"/>
                  <a:pt x="0" y="1415742"/>
                </a:cubicBezTo>
                <a:cubicBezTo>
                  <a:pt x="114220" y="1156090"/>
                  <a:pt x="-122805" y="338927"/>
                  <a:pt x="0" y="0"/>
                </a:cubicBezTo>
                <a:close/>
              </a:path>
            </a:pathLst>
          </a:custGeom>
          <a:noFill/>
          <a:ln w="25400" cap="sq">
            <a:solidFill>
              <a:srgbClr val="0070C0"/>
            </a:solidFill>
            <a:prstDash val="dash"/>
            <a:round/>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E65F0"/>
                </a:solidFill>
                <a:latin typeface="Agency FB" panose="020B0503020202020204" pitchFamily="34" charset="0"/>
                <a:ea typeface="Source Code Pro"/>
                <a:cs typeface="Source Code Pro"/>
                <a:sym typeface="Source Code Pro"/>
              </a:rPr>
              <a:t>“Close” will be target variable, we will drop “Close”</a:t>
            </a:r>
            <a:endParaRPr sz="1600" dirty="0">
              <a:solidFill>
                <a:srgbClr val="0E65F0"/>
              </a:solidFill>
              <a:latin typeface="Agency FB" panose="020B0503020202020204" pitchFamily="34" charset="0"/>
              <a:ea typeface="Source Code Pro"/>
              <a:cs typeface="Source Code Pro"/>
              <a:sym typeface="Source Code Pro"/>
            </a:endParaRPr>
          </a:p>
          <a:p>
            <a:pPr marL="0" lvl="0" indent="0" algn="l" rtl="0">
              <a:spcBef>
                <a:spcPts val="0"/>
              </a:spcBef>
              <a:spcAft>
                <a:spcPts val="0"/>
              </a:spcAft>
              <a:buNone/>
            </a:pPr>
            <a:endParaRPr sz="1600" dirty="0">
              <a:solidFill>
                <a:srgbClr val="0E65F0"/>
              </a:solidFill>
              <a:latin typeface="Agency FB" panose="020B0503020202020204" pitchFamily="34" charset="0"/>
              <a:ea typeface="Source Code Pro"/>
              <a:cs typeface="Source Code Pro"/>
              <a:sym typeface="Source Code Pro"/>
            </a:endParaRPr>
          </a:p>
          <a:p>
            <a:pPr marL="0" lvl="0" indent="0" algn="l" rtl="0">
              <a:spcBef>
                <a:spcPts val="0"/>
              </a:spcBef>
              <a:spcAft>
                <a:spcPts val="0"/>
              </a:spcAft>
              <a:buNone/>
            </a:pPr>
            <a:r>
              <a:rPr lang="en" sz="1600" dirty="0">
                <a:solidFill>
                  <a:srgbClr val="0E65F0"/>
                </a:solidFill>
                <a:latin typeface="Agency FB" panose="020B0503020202020204" pitchFamily="34" charset="0"/>
                <a:ea typeface="Source Code Pro"/>
                <a:cs typeface="Source Code Pro"/>
                <a:sym typeface="Source Code Pro"/>
              </a:rPr>
              <a:t>We need to drop “Adj Close” as well because we choose to ignore “Adj Close”</a:t>
            </a:r>
            <a:endParaRPr sz="1600" dirty="0">
              <a:solidFill>
                <a:srgbClr val="0E65F0"/>
              </a:solidFill>
              <a:latin typeface="Agency FB" panose="020B0503020202020204" pitchFamily="34" charset="0"/>
              <a:ea typeface="Source Code Pro"/>
              <a:cs typeface="Source Code Pro"/>
              <a:sym typeface="Source Code Pro"/>
            </a:endParaRPr>
          </a:p>
        </p:txBody>
      </p:sp>
      <p:sp>
        <p:nvSpPr>
          <p:cNvPr id="212" name="Google Shape;212;p26"/>
          <p:cNvSpPr/>
          <p:nvPr/>
        </p:nvSpPr>
        <p:spPr>
          <a:xfrm>
            <a:off x="5390700" y="1226353"/>
            <a:ext cx="2198819" cy="794100"/>
          </a:xfrm>
          <a:custGeom>
            <a:avLst/>
            <a:gdLst>
              <a:gd name="connsiteX0" fmla="*/ 0 w 2198819"/>
              <a:gd name="connsiteY0" fmla="*/ 0 h 794100"/>
              <a:gd name="connsiteX1" fmla="*/ 366470 w 2198819"/>
              <a:gd name="connsiteY1" fmla="*/ 0 h 794100"/>
              <a:gd name="connsiteX2" fmla="*/ 366470 w 2198819"/>
              <a:gd name="connsiteY2" fmla="*/ 0 h 794100"/>
              <a:gd name="connsiteX3" fmla="*/ 916175 w 2198819"/>
              <a:gd name="connsiteY3" fmla="*/ 0 h 794100"/>
              <a:gd name="connsiteX4" fmla="*/ 2198819 w 2198819"/>
              <a:gd name="connsiteY4" fmla="*/ 0 h 794100"/>
              <a:gd name="connsiteX5" fmla="*/ 2198819 w 2198819"/>
              <a:gd name="connsiteY5" fmla="*/ 463225 h 794100"/>
              <a:gd name="connsiteX6" fmla="*/ 2198819 w 2198819"/>
              <a:gd name="connsiteY6" fmla="*/ 463225 h 794100"/>
              <a:gd name="connsiteX7" fmla="*/ 2198819 w 2198819"/>
              <a:gd name="connsiteY7" fmla="*/ 661750 h 794100"/>
              <a:gd name="connsiteX8" fmla="*/ 2198819 w 2198819"/>
              <a:gd name="connsiteY8" fmla="*/ 794100 h 794100"/>
              <a:gd name="connsiteX9" fmla="*/ 916175 w 2198819"/>
              <a:gd name="connsiteY9" fmla="*/ 794100 h 794100"/>
              <a:gd name="connsiteX10" fmla="*/ 366470 w 2198819"/>
              <a:gd name="connsiteY10" fmla="*/ 794100 h 794100"/>
              <a:gd name="connsiteX11" fmla="*/ 366470 w 2198819"/>
              <a:gd name="connsiteY11" fmla="*/ 794100 h 794100"/>
              <a:gd name="connsiteX12" fmla="*/ 0 w 2198819"/>
              <a:gd name="connsiteY12" fmla="*/ 794100 h 794100"/>
              <a:gd name="connsiteX13" fmla="*/ 0 w 2198819"/>
              <a:gd name="connsiteY13" fmla="*/ 661750 h 794100"/>
              <a:gd name="connsiteX14" fmla="*/ -1010863 w 2198819"/>
              <a:gd name="connsiteY14" fmla="*/ 1005489 h 794100"/>
              <a:gd name="connsiteX15" fmla="*/ 0 w 2198819"/>
              <a:gd name="connsiteY15" fmla="*/ 463225 h 794100"/>
              <a:gd name="connsiteX16" fmla="*/ 0 w 2198819"/>
              <a:gd name="connsiteY16" fmla="*/ 0 h 7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8819" h="794100" extrusionOk="0">
                <a:moveTo>
                  <a:pt x="0" y="0"/>
                </a:moveTo>
                <a:cubicBezTo>
                  <a:pt x="69715" y="-4746"/>
                  <a:pt x="262590" y="3498"/>
                  <a:pt x="366470" y="0"/>
                </a:cubicBezTo>
                <a:lnTo>
                  <a:pt x="366470" y="0"/>
                </a:lnTo>
                <a:cubicBezTo>
                  <a:pt x="553924" y="-3841"/>
                  <a:pt x="668035" y="44069"/>
                  <a:pt x="916175" y="0"/>
                </a:cubicBezTo>
                <a:cubicBezTo>
                  <a:pt x="1310463" y="-107388"/>
                  <a:pt x="1609162" y="52309"/>
                  <a:pt x="2198819" y="0"/>
                </a:cubicBezTo>
                <a:cubicBezTo>
                  <a:pt x="2223400" y="94656"/>
                  <a:pt x="2190734" y="378235"/>
                  <a:pt x="2198819" y="463225"/>
                </a:cubicBezTo>
                <a:lnTo>
                  <a:pt x="2198819" y="463225"/>
                </a:lnTo>
                <a:cubicBezTo>
                  <a:pt x="2216555" y="516768"/>
                  <a:pt x="2210408" y="599164"/>
                  <a:pt x="2198819" y="661750"/>
                </a:cubicBezTo>
                <a:cubicBezTo>
                  <a:pt x="2200700" y="723688"/>
                  <a:pt x="2201822" y="772364"/>
                  <a:pt x="2198819" y="794100"/>
                </a:cubicBezTo>
                <a:cubicBezTo>
                  <a:pt x="1830692" y="802330"/>
                  <a:pt x="1364503" y="894985"/>
                  <a:pt x="916175" y="794100"/>
                </a:cubicBezTo>
                <a:cubicBezTo>
                  <a:pt x="784944" y="750982"/>
                  <a:pt x="639223" y="788894"/>
                  <a:pt x="366470" y="794100"/>
                </a:cubicBezTo>
                <a:lnTo>
                  <a:pt x="366470" y="794100"/>
                </a:lnTo>
                <a:cubicBezTo>
                  <a:pt x="270649" y="790980"/>
                  <a:pt x="138484" y="815236"/>
                  <a:pt x="0" y="794100"/>
                </a:cubicBezTo>
                <a:cubicBezTo>
                  <a:pt x="-6961" y="751819"/>
                  <a:pt x="5158" y="681723"/>
                  <a:pt x="0" y="661750"/>
                </a:cubicBezTo>
                <a:cubicBezTo>
                  <a:pt x="-170912" y="727269"/>
                  <a:pt x="-809383" y="958904"/>
                  <a:pt x="-1010863" y="1005489"/>
                </a:cubicBezTo>
                <a:cubicBezTo>
                  <a:pt x="-725130" y="874373"/>
                  <a:pt x="-374639" y="760467"/>
                  <a:pt x="0" y="463225"/>
                </a:cubicBezTo>
                <a:cubicBezTo>
                  <a:pt x="-4393" y="270475"/>
                  <a:pt x="39313" y="80729"/>
                  <a:pt x="0" y="0"/>
                </a:cubicBezTo>
                <a:close/>
              </a:path>
            </a:pathLst>
          </a:custGeom>
          <a:noFill/>
          <a:ln w="34925" cap="flat" cmpd="thickThin">
            <a:solidFill>
              <a:srgbClr val="0E65F0"/>
            </a:solidFill>
            <a:prstDash val="solid"/>
            <a:round/>
            <a:headEnd type="none" w="sm" len="sm"/>
            <a:tailEnd type="none" w="sm" len="sm"/>
            <a:extLst>
              <a:ext uri="{C807C97D-BFC1-408E-A445-0C87EB9F89A2}">
                <ask:lineSketchStyleProps xmlns:ask="http://schemas.microsoft.com/office/drawing/2018/sketchyshapes" sd="1219033472">
                  <a:prstGeom prst="wedgeRectCallout">
                    <a:avLst>
                      <a:gd name="adj1" fmla="val -95973"/>
                      <a:gd name="adj2" fmla="val 76620"/>
                    </a:avLst>
                  </a:prstGeom>
                  <ask:type>
                    <ask:lineSketchCurved/>
                  </ask:type>
                </ask:lineSketchStyleProps>
              </a:ext>
            </a:extLst>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E65F0"/>
                </a:solidFill>
                <a:latin typeface="Agency FB" panose="020B0503020202020204" pitchFamily="34" charset="0"/>
                <a:ea typeface="Source Code Pro"/>
                <a:cs typeface="Source Code Pro"/>
                <a:sym typeface="Source Code Pro"/>
              </a:rPr>
              <a:t>Dropping “Close”, “Date” and “Adj Close” column.</a:t>
            </a:r>
            <a:endParaRPr sz="2000" dirty="0">
              <a:solidFill>
                <a:srgbClr val="0E65F0"/>
              </a:solidFill>
              <a:latin typeface="Agency FB" panose="020B0503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92717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311700" y="631800"/>
            <a:ext cx="83811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0E65F0"/>
                </a:solidFill>
              </a:rPr>
              <a:t>Determine X and Y values and allocate training dataset and testing dataset into 80:20</a:t>
            </a:r>
            <a:endParaRPr sz="2200">
              <a:solidFill>
                <a:srgbClr val="0E65F0"/>
              </a:solidFill>
            </a:endParaRPr>
          </a:p>
        </p:txBody>
      </p:sp>
      <p:pic>
        <p:nvPicPr>
          <p:cNvPr id="3" name="Picture 2">
            <a:extLst>
              <a:ext uri="{FF2B5EF4-FFF2-40B4-BE49-F238E27FC236}">
                <a16:creationId xmlns:a16="http://schemas.microsoft.com/office/drawing/2014/main" id="{9D82DB84-8DEF-879A-EA90-E87B9A213DEF}"/>
              </a:ext>
            </a:extLst>
          </p:cNvPr>
          <p:cNvPicPr>
            <a:picLocks noChangeAspect="1"/>
          </p:cNvPicPr>
          <p:nvPr/>
        </p:nvPicPr>
        <p:blipFill>
          <a:blip r:embed="rId3"/>
          <a:stretch>
            <a:fillRect/>
          </a:stretch>
        </p:blipFill>
        <p:spPr>
          <a:xfrm>
            <a:off x="237224" y="2322816"/>
            <a:ext cx="4305813" cy="957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1" name="Google Shape;158;p20">
            <a:extLst>
              <a:ext uri="{FF2B5EF4-FFF2-40B4-BE49-F238E27FC236}">
                <a16:creationId xmlns:a16="http://schemas.microsoft.com/office/drawing/2014/main" id="{6D388DA6-57A8-E5C0-58A3-48A61979D1D9}"/>
              </a:ext>
            </a:extLst>
          </p:cNvPr>
          <p:cNvGraphicFramePr/>
          <p:nvPr>
            <p:extLst>
              <p:ext uri="{D42A27DB-BD31-4B8C-83A1-F6EECF244321}">
                <p14:modId xmlns:p14="http://schemas.microsoft.com/office/powerpoint/2010/main" val="1494107623"/>
              </p:ext>
            </p:extLst>
          </p:nvPr>
        </p:nvGraphicFramePr>
        <p:xfrm>
          <a:off x="5029200" y="1268860"/>
          <a:ext cx="3542649" cy="3575031"/>
        </p:xfrm>
        <a:graphic>
          <a:graphicData uri="http://schemas.openxmlformats.org/drawingml/2006/table">
            <a:tbl>
              <a:tblPr>
                <a:noFill/>
                <a:tableStyleId>{88FC7E24-3AD6-420F-BEBE-92DCD19169B0}</a:tableStyleId>
              </a:tblPr>
              <a:tblGrid>
                <a:gridCol w="652119">
                  <a:extLst>
                    <a:ext uri="{9D8B030D-6E8A-4147-A177-3AD203B41FA5}">
                      <a16:colId xmlns:a16="http://schemas.microsoft.com/office/drawing/2014/main" val="20000"/>
                    </a:ext>
                  </a:extLst>
                </a:gridCol>
                <a:gridCol w="670031">
                  <a:extLst>
                    <a:ext uri="{9D8B030D-6E8A-4147-A177-3AD203B41FA5}">
                      <a16:colId xmlns:a16="http://schemas.microsoft.com/office/drawing/2014/main" val="20001"/>
                    </a:ext>
                  </a:extLst>
                </a:gridCol>
                <a:gridCol w="618579">
                  <a:extLst>
                    <a:ext uri="{9D8B030D-6E8A-4147-A177-3AD203B41FA5}">
                      <a16:colId xmlns:a16="http://schemas.microsoft.com/office/drawing/2014/main" val="20002"/>
                    </a:ext>
                  </a:extLst>
                </a:gridCol>
                <a:gridCol w="800960">
                  <a:extLst>
                    <a:ext uri="{9D8B030D-6E8A-4147-A177-3AD203B41FA5}">
                      <a16:colId xmlns:a16="http://schemas.microsoft.com/office/drawing/2014/main" val="20003"/>
                    </a:ext>
                  </a:extLst>
                </a:gridCol>
                <a:gridCol w="800960">
                  <a:extLst>
                    <a:ext uri="{9D8B030D-6E8A-4147-A177-3AD203B41FA5}">
                      <a16:colId xmlns:a16="http://schemas.microsoft.com/office/drawing/2014/main" val="20004"/>
                    </a:ext>
                  </a:extLst>
                </a:gridCol>
              </a:tblGrid>
              <a:tr h="522549">
                <a:tc>
                  <a:txBody>
                    <a:bodyPr/>
                    <a:lstStyle/>
                    <a:p>
                      <a:pPr marL="0" lvl="0" indent="0" algn="l" rtl="0">
                        <a:spcBef>
                          <a:spcPts val="0"/>
                        </a:spcBef>
                        <a:spcAft>
                          <a:spcPts val="0"/>
                        </a:spcAft>
                        <a:buNone/>
                      </a:pPr>
                      <a:r>
                        <a:rPr lang="en" sz="1000">
                          <a:latin typeface="Source Code Pro"/>
                          <a:ea typeface="Source Code Pro"/>
                          <a:cs typeface="Source Code Pro"/>
                          <a:sym typeface="Source Code Pro"/>
                        </a:rPr>
                        <a:t>Open</a:t>
                      </a:r>
                      <a:endParaRPr sz="100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1000">
                          <a:latin typeface="Source Code Pro"/>
                          <a:ea typeface="Source Code Pro"/>
                          <a:cs typeface="Source Code Pro"/>
                          <a:sym typeface="Source Code Pro"/>
                        </a:rPr>
                        <a:t>High</a:t>
                      </a:r>
                      <a:endParaRPr sz="100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1000" dirty="0">
                          <a:latin typeface="Source Code Pro"/>
                          <a:ea typeface="Source Code Pro"/>
                          <a:cs typeface="Source Code Pro"/>
                          <a:sym typeface="Source Code Pro"/>
                        </a:rPr>
                        <a:t>Low</a:t>
                      </a:r>
                      <a:endParaRPr sz="1000" dirty="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1000">
                          <a:latin typeface="Source Code Pro"/>
                          <a:ea typeface="Source Code Pro"/>
                          <a:cs typeface="Source Code Pro"/>
                          <a:sym typeface="Source Code Pro"/>
                        </a:rPr>
                        <a:t>Volume</a:t>
                      </a:r>
                      <a:endParaRPr sz="100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1000" dirty="0">
                          <a:latin typeface="Source Code Pro"/>
                          <a:ea typeface="Source Code Pro"/>
                          <a:cs typeface="Source Code Pro"/>
                          <a:sym typeface="Source Code Pro"/>
                        </a:rPr>
                        <a:t>Close</a:t>
                      </a:r>
                      <a:endParaRPr sz="1000" dirty="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9654">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65F0"/>
                    </a:solidFill>
                  </a:tcPr>
                </a:tc>
                <a:extLst>
                  <a:ext uri="{0D108BD9-81ED-4DB2-BD59-A6C34878D82A}">
                    <a16:rowId xmlns:a16="http://schemas.microsoft.com/office/drawing/2014/main" val="10001"/>
                  </a:ext>
                </a:extLst>
              </a:tr>
              <a:tr h="339654">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65F0"/>
                    </a:solidFill>
                  </a:tcPr>
                </a:tc>
                <a:extLst>
                  <a:ext uri="{0D108BD9-81ED-4DB2-BD59-A6C34878D82A}">
                    <a16:rowId xmlns:a16="http://schemas.microsoft.com/office/drawing/2014/main" val="10002"/>
                  </a:ext>
                </a:extLst>
              </a:tr>
              <a:tr h="339654">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65F0"/>
                    </a:solidFill>
                  </a:tcPr>
                </a:tc>
                <a:extLst>
                  <a:ext uri="{0D108BD9-81ED-4DB2-BD59-A6C34878D82A}">
                    <a16:rowId xmlns:a16="http://schemas.microsoft.com/office/drawing/2014/main" val="10003"/>
                  </a:ext>
                </a:extLst>
              </a:tr>
              <a:tr h="339654">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65F0"/>
                    </a:solidFill>
                  </a:tcPr>
                </a:tc>
                <a:extLst>
                  <a:ext uri="{0D108BD9-81ED-4DB2-BD59-A6C34878D82A}">
                    <a16:rowId xmlns:a16="http://schemas.microsoft.com/office/drawing/2014/main" val="10004"/>
                  </a:ext>
                </a:extLst>
              </a:tr>
              <a:tr h="339654">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65F0"/>
                    </a:solidFill>
                  </a:tcPr>
                </a:tc>
                <a:extLst>
                  <a:ext uri="{0D108BD9-81ED-4DB2-BD59-A6C34878D82A}">
                    <a16:rowId xmlns:a16="http://schemas.microsoft.com/office/drawing/2014/main" val="10005"/>
                  </a:ext>
                </a:extLst>
              </a:tr>
              <a:tr h="339654">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E2F3"/>
                    </a:solidFill>
                  </a:tcPr>
                </a:tc>
                <a:tc>
                  <a:txBody>
                    <a:bodyPr/>
                    <a:lstStyle/>
                    <a:p>
                      <a:pPr marL="0" lvl="0" indent="0" algn="l" rtl="0">
                        <a:spcBef>
                          <a:spcPts val="0"/>
                        </a:spcBef>
                        <a:spcAft>
                          <a:spcPts val="0"/>
                        </a:spcAft>
                        <a:buNone/>
                      </a:pPr>
                      <a:endParaRPr sz="1000" dirty="0">
                        <a:highlight>
                          <a:schemeClr val="accent6"/>
                        </a:highlight>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E65F0"/>
                    </a:solidFill>
                  </a:tcPr>
                </a:tc>
                <a:extLst>
                  <a:ext uri="{0D108BD9-81ED-4DB2-BD59-A6C34878D82A}">
                    <a16:rowId xmlns:a16="http://schemas.microsoft.com/office/drawing/2014/main" val="10006"/>
                  </a:ext>
                </a:extLst>
              </a:tr>
              <a:tr h="339654">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A84F"/>
                    </a:solidFill>
                  </a:tcPr>
                </a:tc>
                <a:extLst>
                  <a:ext uri="{0D108BD9-81ED-4DB2-BD59-A6C34878D82A}">
                    <a16:rowId xmlns:a16="http://schemas.microsoft.com/office/drawing/2014/main" val="10007"/>
                  </a:ext>
                </a:extLst>
              </a:tr>
              <a:tr h="339654">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A84F"/>
                    </a:solidFill>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extLst>
                  <a:ext uri="{0D108BD9-81ED-4DB2-BD59-A6C34878D82A}">
                    <a16:rowId xmlns:a16="http://schemas.microsoft.com/office/drawing/2014/main" val="10009"/>
                  </a:ext>
                </a:extLst>
              </a:tr>
            </a:tbl>
          </a:graphicData>
        </a:graphic>
      </p:graphicFrame>
      <p:sp>
        <p:nvSpPr>
          <p:cNvPr id="12" name="Google Shape;159;p20">
            <a:extLst>
              <a:ext uri="{FF2B5EF4-FFF2-40B4-BE49-F238E27FC236}">
                <a16:creationId xmlns:a16="http://schemas.microsoft.com/office/drawing/2014/main" id="{0A51BF9D-227E-6BA6-2052-CB644ECCF6D6}"/>
              </a:ext>
            </a:extLst>
          </p:cNvPr>
          <p:cNvSpPr txBox="1"/>
          <p:nvPr/>
        </p:nvSpPr>
        <p:spPr>
          <a:xfrm>
            <a:off x="5660595" y="2708290"/>
            <a:ext cx="6583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highlight>
                  <a:srgbClr val="FFFF00"/>
                </a:highlight>
                <a:latin typeface="Agency FB" panose="020B0503020202020204" pitchFamily="34" charset="0"/>
                <a:ea typeface="Source Code Pro"/>
                <a:cs typeface="Source Code Pro"/>
                <a:sym typeface="Source Code Pro"/>
              </a:rPr>
              <a:t>Train Dataset</a:t>
            </a:r>
            <a:endParaRPr sz="2000" b="1" dirty="0">
              <a:highlight>
                <a:srgbClr val="FFFF00"/>
              </a:highlight>
              <a:latin typeface="Agency FB" panose="020B0503020202020204" pitchFamily="34" charset="0"/>
              <a:ea typeface="Source Code Pro"/>
              <a:cs typeface="Source Code Pro"/>
              <a:sym typeface="Source Code Pro"/>
            </a:endParaRPr>
          </a:p>
        </p:txBody>
      </p:sp>
      <p:sp>
        <p:nvSpPr>
          <p:cNvPr id="13" name="Google Shape;160;p20">
            <a:extLst>
              <a:ext uri="{FF2B5EF4-FFF2-40B4-BE49-F238E27FC236}">
                <a16:creationId xmlns:a16="http://schemas.microsoft.com/office/drawing/2014/main" id="{07FE4162-F53A-B5F3-4B43-ADEAA6CC11B7}"/>
              </a:ext>
            </a:extLst>
          </p:cNvPr>
          <p:cNvSpPr txBox="1"/>
          <p:nvPr/>
        </p:nvSpPr>
        <p:spPr>
          <a:xfrm>
            <a:off x="5614878" y="4131558"/>
            <a:ext cx="6583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highlight>
                  <a:srgbClr val="FFFF00"/>
                </a:highlight>
                <a:latin typeface="Agency FB" panose="020B0503020202020204" pitchFamily="34" charset="0"/>
                <a:ea typeface="Source Code Pro"/>
                <a:cs typeface="Source Code Pro"/>
                <a:sym typeface="Source Code Pro"/>
              </a:rPr>
              <a:t>Test Dataset</a:t>
            </a:r>
            <a:endParaRPr sz="2000" b="1" dirty="0">
              <a:highlight>
                <a:srgbClr val="FFFF00"/>
              </a:highlight>
              <a:latin typeface="Agency FB" panose="020B0503020202020204" pitchFamily="34" charset="0"/>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267967" y="627825"/>
            <a:ext cx="3351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E65F0"/>
                </a:solidFill>
              </a:rPr>
              <a:t>Correlation and R-Squared</a:t>
            </a:r>
            <a:endParaRPr>
              <a:solidFill>
                <a:srgbClr val="0E65F0"/>
              </a:solidFill>
            </a:endParaRPr>
          </a:p>
        </p:txBody>
      </p:sp>
      <p:sp>
        <p:nvSpPr>
          <p:cNvPr id="227" name="Google Shape;227;p28"/>
          <p:cNvSpPr txBox="1">
            <a:spLocks noGrp="1"/>
          </p:cNvSpPr>
          <p:nvPr>
            <p:ph type="body" idx="1"/>
          </p:nvPr>
        </p:nvSpPr>
        <p:spPr>
          <a:xfrm>
            <a:off x="311700" y="1618200"/>
            <a:ext cx="33510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000000"/>
                </a:solidFill>
                <a:latin typeface="Agency FB" panose="020B0503020202020204" pitchFamily="34" charset="0"/>
              </a:rPr>
              <a:t>The standards for a good R-Squared: ≥ 0.9 </a:t>
            </a:r>
            <a:endParaRPr sz="1600" dirty="0">
              <a:solidFill>
                <a:srgbClr val="000000"/>
              </a:solidFill>
              <a:latin typeface="Agency FB" panose="020B0503020202020204" pitchFamily="34" charset="0"/>
            </a:endParaRPr>
          </a:p>
          <a:p>
            <a:pPr marL="0" lvl="0" indent="0" algn="l" rtl="0">
              <a:spcBef>
                <a:spcPts val="1600"/>
              </a:spcBef>
              <a:spcAft>
                <a:spcPts val="0"/>
              </a:spcAft>
              <a:buNone/>
            </a:pPr>
            <a:r>
              <a:rPr lang="en" sz="1600" u="sng" dirty="0">
                <a:solidFill>
                  <a:srgbClr val="000000"/>
                </a:solidFill>
                <a:latin typeface="Agency FB" panose="020B0503020202020204" pitchFamily="34" charset="0"/>
              </a:rPr>
              <a:t>In finance</a:t>
            </a:r>
            <a:r>
              <a:rPr lang="en" sz="1600" dirty="0">
                <a:solidFill>
                  <a:srgbClr val="000000"/>
                </a:solidFill>
                <a:latin typeface="Agency FB" panose="020B0503020202020204" pitchFamily="34" charset="0"/>
              </a:rPr>
              <a:t>: </a:t>
            </a:r>
            <a:endParaRPr sz="1600" dirty="0">
              <a:solidFill>
                <a:srgbClr val="000000"/>
              </a:solidFill>
              <a:latin typeface="Agency FB" panose="020B0503020202020204" pitchFamily="34" charset="0"/>
            </a:endParaRPr>
          </a:p>
          <a:p>
            <a:pPr marL="457200" lvl="0" indent="-304800" algn="l" rtl="0">
              <a:spcBef>
                <a:spcPts val="1600"/>
              </a:spcBef>
              <a:spcAft>
                <a:spcPts val="0"/>
              </a:spcAft>
              <a:buClr>
                <a:srgbClr val="000000"/>
              </a:buClr>
              <a:buSzPts val="1200"/>
              <a:buChar char="●"/>
            </a:pPr>
            <a:r>
              <a:rPr lang="en" sz="1600" dirty="0">
                <a:solidFill>
                  <a:srgbClr val="000000"/>
                </a:solidFill>
                <a:latin typeface="Agency FB" panose="020B0503020202020204" pitchFamily="34" charset="0"/>
              </a:rPr>
              <a:t>R-Squared ≥ 0.7 : a high level of correlation </a:t>
            </a:r>
            <a:endParaRPr sz="1600" dirty="0">
              <a:solidFill>
                <a:srgbClr val="000000"/>
              </a:solidFill>
              <a:latin typeface="Agency FB" panose="020B0503020202020204" pitchFamily="34" charset="0"/>
            </a:endParaRPr>
          </a:p>
          <a:p>
            <a:pPr marL="457200" lvl="0" indent="-304800" algn="l" rtl="0">
              <a:spcBef>
                <a:spcPts val="0"/>
              </a:spcBef>
              <a:spcAft>
                <a:spcPts val="0"/>
              </a:spcAft>
              <a:buClr>
                <a:srgbClr val="000000"/>
              </a:buClr>
              <a:buSzPts val="1200"/>
              <a:buChar char="●"/>
            </a:pPr>
            <a:r>
              <a:rPr lang="en" sz="1600" dirty="0">
                <a:solidFill>
                  <a:srgbClr val="000000"/>
                </a:solidFill>
                <a:latin typeface="Agency FB" panose="020B0503020202020204" pitchFamily="34" charset="0"/>
              </a:rPr>
              <a:t>R-Square &lt; 0.4 : a low correlation.</a:t>
            </a:r>
            <a:endParaRPr sz="1600" b="1" dirty="0">
              <a:solidFill>
                <a:srgbClr val="000000"/>
              </a:solidFill>
              <a:latin typeface="Agency FB" panose="020B0503020202020204" pitchFamily="34" charset="0"/>
            </a:endParaRPr>
          </a:p>
        </p:txBody>
      </p:sp>
      <p:pic>
        <p:nvPicPr>
          <p:cNvPr id="3" name="Picture 2">
            <a:extLst>
              <a:ext uri="{FF2B5EF4-FFF2-40B4-BE49-F238E27FC236}">
                <a16:creationId xmlns:a16="http://schemas.microsoft.com/office/drawing/2014/main" id="{FB1AF0B3-78BB-64AD-D462-B7665DACFCC7}"/>
              </a:ext>
            </a:extLst>
          </p:cNvPr>
          <p:cNvPicPr>
            <a:picLocks noChangeAspect="1"/>
          </p:cNvPicPr>
          <p:nvPr/>
        </p:nvPicPr>
        <p:blipFill>
          <a:blip r:embed="rId3"/>
          <a:stretch>
            <a:fillRect/>
          </a:stretch>
        </p:blipFill>
        <p:spPr>
          <a:xfrm>
            <a:off x="3544532" y="514245"/>
            <a:ext cx="5399879" cy="4054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9"/>
          <p:cNvSpPr txBox="1">
            <a:spLocks noGrp="1"/>
          </p:cNvSpPr>
          <p:nvPr>
            <p:ph type="title"/>
          </p:nvPr>
        </p:nvSpPr>
        <p:spPr>
          <a:xfrm>
            <a:off x="311700" y="631800"/>
            <a:ext cx="3157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E65F0"/>
                </a:solidFill>
              </a:rPr>
              <a:t>Testing the predicted value</a:t>
            </a:r>
            <a:endParaRPr>
              <a:solidFill>
                <a:srgbClr val="0E65F0"/>
              </a:solidFill>
            </a:endParaRPr>
          </a:p>
        </p:txBody>
      </p:sp>
      <p:sp>
        <p:nvSpPr>
          <p:cNvPr id="235" name="Google Shape;235;p29"/>
          <p:cNvSpPr txBox="1">
            <a:spLocks noGrp="1"/>
          </p:cNvSpPr>
          <p:nvPr>
            <p:ph type="body" idx="1"/>
          </p:nvPr>
        </p:nvSpPr>
        <p:spPr>
          <a:xfrm>
            <a:off x="311699" y="1618204"/>
            <a:ext cx="3346065"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000000"/>
                </a:solidFill>
                <a:latin typeface="Agency FB" panose="020B0503020202020204" pitchFamily="34" charset="0"/>
                <a:cs typeface="Arial" panose="020B0604020202020204" pitchFamily="34" charset="0"/>
              </a:rPr>
              <a:t>Predicted Close = 0.12211459</a:t>
            </a:r>
            <a:endParaRPr sz="1600" dirty="0">
              <a:solidFill>
                <a:srgbClr val="000000"/>
              </a:solidFill>
              <a:latin typeface="Agency FB" panose="020B0503020202020204" pitchFamily="34" charset="0"/>
              <a:cs typeface="Arial" panose="020B0604020202020204" pitchFamily="34" charset="0"/>
            </a:endParaRPr>
          </a:p>
          <a:p>
            <a:pPr marL="0" lvl="0" indent="0" algn="l" rtl="0">
              <a:spcBef>
                <a:spcPts val="1600"/>
              </a:spcBef>
              <a:spcAft>
                <a:spcPts val="0"/>
              </a:spcAft>
              <a:buNone/>
            </a:pPr>
            <a:r>
              <a:rPr lang="en" sz="1600" dirty="0">
                <a:solidFill>
                  <a:srgbClr val="000000"/>
                </a:solidFill>
                <a:latin typeface="Agency FB" panose="020B0503020202020204" pitchFamily="34" charset="0"/>
                <a:cs typeface="Arial" panose="020B0604020202020204" pitchFamily="34" charset="0"/>
              </a:rPr>
              <a:t>Actual Close = 0.121652</a:t>
            </a:r>
            <a:endParaRPr sz="1600" dirty="0">
              <a:solidFill>
                <a:srgbClr val="000000"/>
              </a:solidFill>
              <a:latin typeface="Agency FB" panose="020B0503020202020204" pitchFamily="34" charset="0"/>
              <a:cs typeface="Arial" panose="020B0604020202020204" pitchFamily="34" charset="0"/>
            </a:endParaRPr>
          </a:p>
          <a:p>
            <a:pPr marL="0" lvl="0" indent="0" algn="l" rtl="0">
              <a:spcBef>
                <a:spcPts val="1600"/>
              </a:spcBef>
              <a:spcAft>
                <a:spcPts val="0"/>
              </a:spcAft>
              <a:buNone/>
            </a:pPr>
            <a:endParaRPr sz="1600" dirty="0">
              <a:solidFill>
                <a:srgbClr val="000000"/>
              </a:solidFill>
              <a:latin typeface="Agency FB" panose="020B0503020202020204" pitchFamily="34" charset="0"/>
              <a:cs typeface="Arial" panose="020B0604020202020204" pitchFamily="34" charset="0"/>
            </a:endParaRPr>
          </a:p>
          <a:p>
            <a:pPr marL="0" lvl="0" indent="0" algn="l" rtl="0">
              <a:spcBef>
                <a:spcPts val="1600"/>
              </a:spcBef>
              <a:spcAft>
                <a:spcPts val="1600"/>
              </a:spcAft>
              <a:buNone/>
            </a:pPr>
            <a:r>
              <a:rPr lang="en" sz="1600" dirty="0">
                <a:solidFill>
                  <a:srgbClr val="000000"/>
                </a:solidFill>
                <a:latin typeface="Agency FB" panose="020B0503020202020204" pitchFamily="34" charset="0"/>
                <a:cs typeface="Arial" panose="020B0604020202020204" pitchFamily="34" charset="0"/>
              </a:rPr>
              <a:t>Hence, the prediction is closed to actual value</a:t>
            </a:r>
            <a:endParaRPr sz="1600" dirty="0">
              <a:solidFill>
                <a:srgbClr val="000000"/>
              </a:solidFill>
              <a:latin typeface="Agency FB" panose="020B0503020202020204" pitchFamily="34" charset="0"/>
              <a:cs typeface="Arial" panose="020B0604020202020204" pitchFamily="34" charset="0"/>
            </a:endParaRPr>
          </a:p>
        </p:txBody>
      </p:sp>
      <p:sp>
        <p:nvSpPr>
          <p:cNvPr id="239" name="Google Shape;239;p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r>
              <a:rPr lang="en"/>
              <a:t>G</a:t>
            </a:r>
            <a:endParaRPr/>
          </a:p>
        </p:txBody>
      </p:sp>
      <p:pic>
        <p:nvPicPr>
          <p:cNvPr id="236" name="Google Shape;236;p29"/>
          <p:cNvPicPr preferRelativeResize="0"/>
          <p:nvPr/>
        </p:nvPicPr>
        <p:blipFill>
          <a:blip r:embed="rId3">
            <a:alphaModFix/>
          </a:blip>
          <a:stretch>
            <a:fillRect/>
          </a:stretch>
        </p:blipFill>
        <p:spPr>
          <a:xfrm>
            <a:off x="3828553" y="202525"/>
            <a:ext cx="5187245" cy="4798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7" name="Google Shape;237;p29"/>
          <p:cNvSpPr/>
          <p:nvPr/>
        </p:nvSpPr>
        <p:spPr>
          <a:xfrm>
            <a:off x="4277900" y="1037275"/>
            <a:ext cx="4399500" cy="214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4056150" y="3126150"/>
            <a:ext cx="4399500" cy="250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65F0"/>
        </a:solidFill>
        <a:effectLst/>
      </p:bgPr>
    </p:bg>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306617" y="1571731"/>
            <a:ext cx="4045200" cy="1789200"/>
          </a:xfrm>
          <a:custGeom>
            <a:avLst/>
            <a:gdLst>
              <a:gd name="connsiteX0" fmla="*/ 0 w 4045200"/>
              <a:gd name="connsiteY0" fmla="*/ 0 h 1789200"/>
              <a:gd name="connsiteX1" fmla="*/ 633748 w 4045200"/>
              <a:gd name="connsiteY1" fmla="*/ 0 h 1789200"/>
              <a:gd name="connsiteX2" fmla="*/ 1186592 w 4045200"/>
              <a:gd name="connsiteY2" fmla="*/ 0 h 1789200"/>
              <a:gd name="connsiteX3" fmla="*/ 1941696 w 4045200"/>
              <a:gd name="connsiteY3" fmla="*/ 0 h 1789200"/>
              <a:gd name="connsiteX4" fmla="*/ 2575444 w 4045200"/>
              <a:gd name="connsiteY4" fmla="*/ 0 h 1789200"/>
              <a:gd name="connsiteX5" fmla="*/ 3209192 w 4045200"/>
              <a:gd name="connsiteY5" fmla="*/ 0 h 1789200"/>
              <a:gd name="connsiteX6" fmla="*/ 4045200 w 4045200"/>
              <a:gd name="connsiteY6" fmla="*/ 0 h 1789200"/>
              <a:gd name="connsiteX7" fmla="*/ 4045200 w 4045200"/>
              <a:gd name="connsiteY7" fmla="*/ 560616 h 1789200"/>
              <a:gd name="connsiteX8" fmla="*/ 4045200 w 4045200"/>
              <a:gd name="connsiteY8" fmla="*/ 1157016 h 1789200"/>
              <a:gd name="connsiteX9" fmla="*/ 4045200 w 4045200"/>
              <a:gd name="connsiteY9" fmla="*/ 1789200 h 1789200"/>
              <a:gd name="connsiteX10" fmla="*/ 3451904 w 4045200"/>
              <a:gd name="connsiteY10" fmla="*/ 1789200 h 1789200"/>
              <a:gd name="connsiteX11" fmla="*/ 2777704 w 4045200"/>
              <a:gd name="connsiteY11" fmla="*/ 1789200 h 1789200"/>
              <a:gd name="connsiteX12" fmla="*/ 2143956 w 4045200"/>
              <a:gd name="connsiteY12" fmla="*/ 1789200 h 1789200"/>
              <a:gd name="connsiteX13" fmla="*/ 1388852 w 4045200"/>
              <a:gd name="connsiteY13" fmla="*/ 1789200 h 1789200"/>
              <a:gd name="connsiteX14" fmla="*/ 633748 w 4045200"/>
              <a:gd name="connsiteY14" fmla="*/ 1789200 h 1789200"/>
              <a:gd name="connsiteX15" fmla="*/ 0 w 4045200"/>
              <a:gd name="connsiteY15" fmla="*/ 1789200 h 1789200"/>
              <a:gd name="connsiteX16" fmla="*/ 0 w 4045200"/>
              <a:gd name="connsiteY16" fmla="*/ 1192800 h 1789200"/>
              <a:gd name="connsiteX17" fmla="*/ 0 w 4045200"/>
              <a:gd name="connsiteY17" fmla="*/ 614292 h 1789200"/>
              <a:gd name="connsiteX18" fmla="*/ 0 w 4045200"/>
              <a:gd name="connsiteY18" fmla="*/ 0 h 17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5200" h="1789200" extrusionOk="0">
                <a:moveTo>
                  <a:pt x="0" y="0"/>
                </a:moveTo>
                <a:cubicBezTo>
                  <a:pt x="272520" y="-13458"/>
                  <a:pt x="505607" y="30236"/>
                  <a:pt x="633748" y="0"/>
                </a:cubicBezTo>
                <a:cubicBezTo>
                  <a:pt x="761889" y="-30236"/>
                  <a:pt x="953507" y="12921"/>
                  <a:pt x="1186592" y="0"/>
                </a:cubicBezTo>
                <a:cubicBezTo>
                  <a:pt x="1419677" y="-12921"/>
                  <a:pt x="1601469" y="-24918"/>
                  <a:pt x="1941696" y="0"/>
                </a:cubicBezTo>
                <a:cubicBezTo>
                  <a:pt x="2281923" y="24918"/>
                  <a:pt x="2304676" y="11159"/>
                  <a:pt x="2575444" y="0"/>
                </a:cubicBezTo>
                <a:cubicBezTo>
                  <a:pt x="2846212" y="-11159"/>
                  <a:pt x="2916189" y="-22081"/>
                  <a:pt x="3209192" y="0"/>
                </a:cubicBezTo>
                <a:cubicBezTo>
                  <a:pt x="3502195" y="22081"/>
                  <a:pt x="3862404" y="-19424"/>
                  <a:pt x="4045200" y="0"/>
                </a:cubicBezTo>
                <a:cubicBezTo>
                  <a:pt x="4065433" y="166860"/>
                  <a:pt x="4060035" y="423967"/>
                  <a:pt x="4045200" y="560616"/>
                </a:cubicBezTo>
                <a:cubicBezTo>
                  <a:pt x="4030365" y="697265"/>
                  <a:pt x="4068595" y="1028819"/>
                  <a:pt x="4045200" y="1157016"/>
                </a:cubicBezTo>
                <a:cubicBezTo>
                  <a:pt x="4021805" y="1285213"/>
                  <a:pt x="4018069" y="1575608"/>
                  <a:pt x="4045200" y="1789200"/>
                </a:cubicBezTo>
                <a:cubicBezTo>
                  <a:pt x="3774581" y="1770116"/>
                  <a:pt x="3586158" y="1764827"/>
                  <a:pt x="3451904" y="1789200"/>
                </a:cubicBezTo>
                <a:cubicBezTo>
                  <a:pt x="3317650" y="1813573"/>
                  <a:pt x="2932996" y="1796496"/>
                  <a:pt x="2777704" y="1789200"/>
                </a:cubicBezTo>
                <a:cubicBezTo>
                  <a:pt x="2622412" y="1781904"/>
                  <a:pt x="2309931" y="1799638"/>
                  <a:pt x="2143956" y="1789200"/>
                </a:cubicBezTo>
                <a:cubicBezTo>
                  <a:pt x="1977981" y="1778762"/>
                  <a:pt x="1752368" y="1815006"/>
                  <a:pt x="1388852" y="1789200"/>
                </a:cubicBezTo>
                <a:cubicBezTo>
                  <a:pt x="1025336" y="1763394"/>
                  <a:pt x="942747" y="1811685"/>
                  <a:pt x="633748" y="1789200"/>
                </a:cubicBezTo>
                <a:cubicBezTo>
                  <a:pt x="324749" y="1766715"/>
                  <a:pt x="286504" y="1765555"/>
                  <a:pt x="0" y="1789200"/>
                </a:cubicBezTo>
                <a:cubicBezTo>
                  <a:pt x="-3777" y="1586907"/>
                  <a:pt x="26080" y="1453499"/>
                  <a:pt x="0" y="1192800"/>
                </a:cubicBezTo>
                <a:cubicBezTo>
                  <a:pt x="-26080" y="932101"/>
                  <a:pt x="-9198" y="789056"/>
                  <a:pt x="0" y="614292"/>
                </a:cubicBezTo>
                <a:cubicBezTo>
                  <a:pt x="9198" y="439528"/>
                  <a:pt x="-7754" y="158844"/>
                  <a:pt x="0" y="0"/>
                </a:cubicBezTo>
                <a:close/>
              </a:path>
            </a:pathLst>
          </a:custGeom>
          <a:ln w="47625">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spcFirstLastPara="1" wrap="square" lIns="91425" tIns="91425" rIns="91425" bIns="91425" anchor="b" anchorCtr="0">
            <a:noAutofit/>
          </a:bodyPr>
          <a:lstStyle/>
          <a:p>
            <a:pPr marL="0" lvl="0" indent="0" algn="ctr" rtl="0">
              <a:spcBef>
                <a:spcPts val="0"/>
              </a:spcBef>
              <a:spcAft>
                <a:spcPts val="0"/>
              </a:spcAft>
              <a:buNone/>
            </a:pPr>
            <a:r>
              <a:rPr lang="en" dirty="0"/>
              <a:t>Extension of the Project</a:t>
            </a:r>
            <a:endParaRPr dirty="0"/>
          </a:p>
        </p:txBody>
      </p:sp>
      <p:sp>
        <p:nvSpPr>
          <p:cNvPr id="253" name="Google Shape;253;p31"/>
          <p:cNvSpPr txBox="1">
            <a:spLocks noGrp="1"/>
          </p:cNvSpPr>
          <p:nvPr>
            <p:ph type="body" idx="2"/>
          </p:nvPr>
        </p:nvSpPr>
        <p:spPr>
          <a:xfrm>
            <a:off x="4869187" y="953260"/>
            <a:ext cx="4045200" cy="35231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Agency FB" panose="020B0503020202020204" pitchFamily="34" charset="0"/>
                <a:cs typeface="Arial" panose="020B0604020202020204" pitchFamily="34" charset="0"/>
              </a:rPr>
              <a:t>We can use live data by importing financial data and trading data from Yahoo Finance directly to Python</a:t>
            </a:r>
            <a:endParaRPr sz="1600" dirty="0">
              <a:latin typeface="Agency FB" panose="020B0503020202020204" pitchFamily="34" charset="0"/>
              <a:cs typeface="Arial" panose="020B0604020202020204" pitchFamily="34" charset="0"/>
            </a:endParaRPr>
          </a:p>
          <a:p>
            <a:pPr marL="0" lvl="0" indent="0" algn="l" rtl="0">
              <a:lnSpc>
                <a:spcPct val="100000"/>
              </a:lnSpc>
              <a:spcBef>
                <a:spcPts val="1600"/>
              </a:spcBef>
              <a:spcAft>
                <a:spcPts val="0"/>
              </a:spcAft>
              <a:buNone/>
            </a:pPr>
            <a:r>
              <a:rPr lang="en"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rPr>
              <a:t>import yfinance as yf</a:t>
            </a:r>
            <a:endParaRPr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endParaRPr>
          </a:p>
          <a:p>
            <a:pPr marL="0" lvl="0" indent="0" algn="l" rtl="0">
              <a:lnSpc>
                <a:spcPct val="100000"/>
              </a:lnSpc>
              <a:spcBef>
                <a:spcPts val="0"/>
              </a:spcBef>
              <a:spcAft>
                <a:spcPts val="0"/>
              </a:spcAft>
              <a:buNone/>
            </a:pPr>
            <a:r>
              <a:rPr lang="en"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rPr>
              <a:t>import datetime </a:t>
            </a:r>
            <a:endParaRPr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endParaRPr>
          </a:p>
          <a:p>
            <a:pPr marL="0" lvl="0" indent="0" algn="l" rtl="0">
              <a:lnSpc>
                <a:spcPct val="100000"/>
              </a:lnSpc>
              <a:spcBef>
                <a:spcPts val="0"/>
              </a:spcBef>
              <a:spcAft>
                <a:spcPts val="0"/>
              </a:spcAft>
              <a:buNone/>
            </a:pPr>
            <a:r>
              <a:rPr lang="en"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rPr>
              <a:t>start = datetime.datetime(2020,1,31) </a:t>
            </a:r>
            <a:endParaRPr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endParaRPr>
          </a:p>
          <a:p>
            <a:pPr marL="0" marR="0" lvl="0" indent="0" algn="l" rtl="0">
              <a:lnSpc>
                <a:spcPct val="100000"/>
              </a:lnSpc>
              <a:spcBef>
                <a:spcPts val="0"/>
              </a:spcBef>
              <a:spcAft>
                <a:spcPts val="0"/>
              </a:spcAft>
              <a:buNone/>
            </a:pPr>
            <a:r>
              <a:rPr lang="en"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rPr>
              <a:t>end = datetime.datetime(2022,5,17)</a:t>
            </a:r>
            <a:endParaRPr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endParaRPr>
          </a:p>
          <a:p>
            <a:pPr marL="0" marR="0" lvl="0" indent="0" algn="l" rtl="0">
              <a:lnSpc>
                <a:spcPct val="100000"/>
              </a:lnSpc>
              <a:spcBef>
                <a:spcPts val="0"/>
              </a:spcBef>
              <a:spcAft>
                <a:spcPts val="0"/>
              </a:spcAft>
              <a:buNone/>
            </a:pPr>
            <a:r>
              <a:rPr lang="en"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rPr>
              <a:t>AAPL = yf.Ticker("AAPL")</a:t>
            </a:r>
            <a:endParaRPr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endParaRPr>
          </a:p>
          <a:p>
            <a:pPr marL="0" marR="0" lvl="0" indent="0" algn="l" rtl="0">
              <a:lnSpc>
                <a:spcPct val="100000"/>
              </a:lnSpc>
              <a:spcBef>
                <a:spcPts val="0"/>
              </a:spcBef>
              <a:spcAft>
                <a:spcPts val="0"/>
              </a:spcAft>
              <a:buNone/>
            </a:pPr>
            <a:r>
              <a:rPr lang="en"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rPr>
              <a:t>print(AAPL.history(start=start, end=end))</a:t>
            </a:r>
            <a:endParaRPr sz="1600" b="1" dirty="0">
              <a:solidFill>
                <a:srgbClr val="0E65F0"/>
              </a:solidFill>
              <a:highlight>
                <a:srgbClr val="FFFF00"/>
              </a:highlight>
              <a:latin typeface="Agency FB" panose="020B0503020202020204" pitchFamily="34" charset="0"/>
              <a:ea typeface="Courier New"/>
              <a:cs typeface="Arial" panose="020B0604020202020204" pitchFamily="34" charset="0"/>
              <a:sym typeface="Courier New"/>
            </a:endParaRPr>
          </a:p>
          <a:p>
            <a:pPr marL="0" marR="0" lvl="0" indent="0" algn="l" rtl="0">
              <a:lnSpc>
                <a:spcPct val="100000"/>
              </a:lnSpc>
              <a:spcBef>
                <a:spcPts val="0"/>
              </a:spcBef>
              <a:spcAft>
                <a:spcPts val="0"/>
              </a:spcAft>
              <a:buNone/>
            </a:pPr>
            <a:endParaRPr sz="1600" b="1" dirty="0">
              <a:solidFill>
                <a:srgbClr val="0E65F0"/>
              </a:solidFill>
              <a:latin typeface="Agency FB" panose="020B0503020202020204" pitchFamily="34" charset="0"/>
              <a:ea typeface="Courier New"/>
              <a:cs typeface="Arial" panose="020B0604020202020204" pitchFamily="34" charset="0"/>
              <a:sym typeface="Courier New"/>
            </a:endParaRPr>
          </a:p>
          <a:p>
            <a:pPr marL="0" lvl="0" indent="0" algn="l" rtl="0">
              <a:lnSpc>
                <a:spcPct val="100000"/>
              </a:lnSpc>
              <a:spcBef>
                <a:spcPts val="0"/>
              </a:spcBef>
              <a:spcAft>
                <a:spcPts val="0"/>
              </a:spcAft>
              <a:buNone/>
            </a:pPr>
            <a:r>
              <a:rPr lang="en" sz="1600" dirty="0">
                <a:latin typeface="Agency FB" panose="020B0503020202020204" pitchFamily="34" charset="0"/>
                <a:cs typeface="Arial" panose="020B0604020202020204" pitchFamily="34" charset="0"/>
              </a:rPr>
              <a:t>Import data from TradingView to Python by web scraping.</a:t>
            </a:r>
            <a:endParaRPr sz="1600" dirty="0">
              <a:latin typeface="Agency FB" panose="020B0503020202020204" pitchFamily="34" charset="0"/>
              <a:cs typeface="Arial" panose="020B0604020202020204" pitchFamily="34" charset="0"/>
            </a:endParaRPr>
          </a:p>
          <a:p>
            <a:pPr marL="0" lvl="0" indent="0" algn="l" rtl="0">
              <a:lnSpc>
                <a:spcPct val="100000"/>
              </a:lnSpc>
              <a:spcBef>
                <a:spcPts val="0"/>
              </a:spcBef>
              <a:spcAft>
                <a:spcPts val="0"/>
              </a:spcAft>
              <a:buNone/>
            </a:pPr>
            <a:endParaRPr sz="1600" dirty="0">
              <a:latin typeface="Agency FB" panose="020B0503020202020204" pitchFamily="34" charset="0"/>
              <a:cs typeface="Arial" panose="020B0604020202020204" pitchFamily="34" charset="0"/>
            </a:endParaRPr>
          </a:p>
          <a:p>
            <a:pPr marL="0" lvl="0" indent="0" algn="l" rtl="0">
              <a:lnSpc>
                <a:spcPct val="100000"/>
              </a:lnSpc>
              <a:spcBef>
                <a:spcPts val="0"/>
              </a:spcBef>
              <a:spcAft>
                <a:spcPts val="0"/>
              </a:spcAft>
              <a:buNone/>
            </a:pPr>
            <a:r>
              <a:rPr lang="en" sz="1600" dirty="0">
                <a:latin typeface="Agency FB" panose="020B0503020202020204" pitchFamily="34" charset="0"/>
                <a:cs typeface="Arial" panose="020B0604020202020204" pitchFamily="34" charset="0"/>
              </a:rPr>
              <a:t>We can use the ML to add more indicators for traders such Moving Average, Fibonacci, RSI and so on. </a:t>
            </a:r>
            <a:endParaRPr sz="1600" dirty="0">
              <a:latin typeface="Agency FB" panose="020B0503020202020204" pitchFamily="34" charset="0"/>
              <a:cs typeface="Arial" panose="020B0604020202020204" pitchFamily="34" charset="0"/>
            </a:endParaRPr>
          </a:p>
          <a:p>
            <a:pPr marL="0" lvl="0" indent="0" algn="l" rtl="0">
              <a:lnSpc>
                <a:spcPct val="100000"/>
              </a:lnSpc>
              <a:spcBef>
                <a:spcPts val="0"/>
              </a:spcBef>
              <a:spcAft>
                <a:spcPts val="0"/>
              </a:spcAft>
              <a:buNone/>
            </a:pPr>
            <a:endParaRPr sz="1600" dirty="0">
              <a:latin typeface="Agency FB" panose="020B0503020202020204" pitchFamily="34" charset="0"/>
              <a:cs typeface="Arial" panose="020B0604020202020204" pitchFamily="34" charset="0"/>
            </a:endParaRPr>
          </a:p>
          <a:p>
            <a:pPr marL="0" lvl="0" indent="0" algn="l" rtl="0">
              <a:lnSpc>
                <a:spcPct val="100000"/>
              </a:lnSpc>
              <a:spcBef>
                <a:spcPts val="0"/>
              </a:spcBef>
              <a:spcAft>
                <a:spcPts val="0"/>
              </a:spcAft>
              <a:buNone/>
            </a:pPr>
            <a:r>
              <a:rPr lang="en" sz="1600" dirty="0">
                <a:latin typeface="Agency FB" panose="020B0503020202020204" pitchFamily="34" charset="0"/>
                <a:cs typeface="Arial" panose="020B0604020202020204" pitchFamily="34" charset="0"/>
              </a:rPr>
              <a:t>Trading bot may be created by ML for this project.</a:t>
            </a:r>
            <a:endParaRPr sz="1600" dirty="0">
              <a:latin typeface="Agency FB" panose="020B0503020202020204" pitchFamily="34" charset="0"/>
              <a:cs typeface="Arial" panose="020B0604020202020204" pitchFamily="34" charset="0"/>
            </a:endParaRPr>
          </a:p>
          <a:p>
            <a:pPr marL="0" lvl="0" indent="0" algn="l" rtl="0">
              <a:lnSpc>
                <a:spcPct val="100000"/>
              </a:lnSpc>
              <a:spcBef>
                <a:spcPts val="0"/>
              </a:spcBef>
              <a:spcAft>
                <a:spcPts val="0"/>
              </a:spcAft>
              <a:buNone/>
            </a:pPr>
            <a:endParaRPr sz="1100" dirty="0"/>
          </a:p>
          <a:p>
            <a:pPr marL="0" lvl="0" indent="0" algn="l" rtl="0">
              <a:lnSpc>
                <a:spcPct val="100000"/>
              </a:lnSpc>
              <a:spcBef>
                <a:spcPts val="0"/>
              </a:spcBef>
              <a:spcAft>
                <a:spcPts val="0"/>
              </a:spcAft>
              <a:buNone/>
            </a:pPr>
            <a:endParaRPr sz="1100" dirty="0"/>
          </a:p>
          <a:p>
            <a:pPr marL="0" lvl="0" indent="0" algn="l" rtl="0">
              <a:lnSpc>
                <a:spcPct val="100000"/>
              </a:lnSpc>
              <a:spcBef>
                <a:spcPts val="0"/>
              </a:spcBef>
              <a:spcAft>
                <a:spcPts val="0"/>
              </a:spcAft>
              <a:buNone/>
            </a:pPr>
            <a:endParaRPr sz="1100" b="1" dirty="0">
              <a:solidFill>
                <a:srgbClr val="0E65F0"/>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b="1" dirty="0">
              <a:solidFill>
                <a:srgbClr val="202124"/>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65F0"/>
        </a:solidFill>
        <a:effectLst/>
      </p:bgPr>
    </p:bg>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265500" y="356250"/>
            <a:ext cx="4045200" cy="178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Extension of the Project</a:t>
            </a:r>
            <a:endParaRPr/>
          </a:p>
        </p:txBody>
      </p:sp>
      <p:sp>
        <p:nvSpPr>
          <p:cNvPr id="260" name="Google Shape;260;p32"/>
          <p:cNvSpPr txBox="1">
            <a:spLocks noGrp="1"/>
          </p:cNvSpPr>
          <p:nvPr>
            <p:ph type="body" idx="2"/>
          </p:nvPr>
        </p:nvSpPr>
        <p:spPr>
          <a:xfrm>
            <a:off x="4909808" y="170761"/>
            <a:ext cx="3837000" cy="3949378"/>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dirty="0">
              <a:latin typeface="Agency FB" panose="020B0503020202020204" pitchFamily="34" charset="0"/>
            </a:endParaRPr>
          </a:p>
          <a:p>
            <a:pPr marL="0" marR="0" lvl="0" indent="0" algn="l" rtl="0">
              <a:lnSpc>
                <a:spcPct val="100000"/>
              </a:lnSpc>
              <a:spcBef>
                <a:spcPts val="0"/>
              </a:spcBef>
              <a:spcAft>
                <a:spcPts val="0"/>
              </a:spcAft>
              <a:buNone/>
            </a:pPr>
            <a:endParaRPr sz="1100" dirty="0">
              <a:latin typeface="Agency FB" panose="020B0503020202020204" pitchFamily="34" charset="0"/>
            </a:endParaRPr>
          </a:p>
          <a:p>
            <a:pPr marL="0" marR="0" lvl="0" indent="0" algn="l" rtl="0">
              <a:lnSpc>
                <a:spcPct val="100000"/>
              </a:lnSpc>
              <a:spcBef>
                <a:spcPts val="0"/>
              </a:spcBef>
              <a:spcAft>
                <a:spcPts val="0"/>
              </a:spcAft>
              <a:buNone/>
            </a:pPr>
            <a:endParaRPr sz="1100" dirty="0">
              <a:latin typeface="Agency FB" panose="020B0503020202020204" pitchFamily="34" charset="0"/>
            </a:endParaRPr>
          </a:p>
          <a:p>
            <a:pPr marL="0" marR="0" lvl="0" indent="0" algn="l" rtl="0">
              <a:lnSpc>
                <a:spcPct val="100000"/>
              </a:lnSpc>
              <a:spcBef>
                <a:spcPts val="0"/>
              </a:spcBef>
              <a:spcAft>
                <a:spcPts val="0"/>
              </a:spcAft>
              <a:buNone/>
            </a:pPr>
            <a:endParaRPr sz="1600" dirty="0">
              <a:latin typeface="Agency FB" panose="020B0503020202020204" pitchFamily="34" charset="0"/>
            </a:endParaRPr>
          </a:p>
          <a:p>
            <a:pPr marL="0" lvl="0" indent="0" algn="l" rtl="0">
              <a:lnSpc>
                <a:spcPct val="100000"/>
              </a:lnSpc>
              <a:spcBef>
                <a:spcPts val="0"/>
              </a:spcBef>
              <a:spcAft>
                <a:spcPts val="0"/>
              </a:spcAft>
              <a:buNone/>
            </a:pPr>
            <a:r>
              <a:rPr lang="en" sz="1600" dirty="0">
                <a:latin typeface="Agency FB" panose="020B0503020202020204" pitchFamily="34" charset="0"/>
              </a:rPr>
              <a:t>Depend on the stakeholders that this project is for, we can import live data to predict the close price, financial ratios, ER Earning Ratio, ROE,..</a:t>
            </a:r>
            <a:endParaRPr sz="1600" dirty="0">
              <a:latin typeface="Agency FB" panose="020B0503020202020204" pitchFamily="34" charset="0"/>
            </a:endParaRPr>
          </a:p>
          <a:p>
            <a:pPr marL="0" lvl="0" indent="0" algn="l" rtl="0">
              <a:lnSpc>
                <a:spcPct val="100000"/>
              </a:lnSpc>
              <a:spcBef>
                <a:spcPts val="0"/>
              </a:spcBef>
              <a:spcAft>
                <a:spcPts val="0"/>
              </a:spcAft>
              <a:buNone/>
            </a:pPr>
            <a:endParaRPr sz="1600" dirty="0">
              <a:latin typeface="Agency FB" panose="020B0503020202020204" pitchFamily="34" charset="0"/>
            </a:endParaRPr>
          </a:p>
          <a:p>
            <a:pPr marL="0" lvl="0" indent="0" algn="l" rtl="0">
              <a:lnSpc>
                <a:spcPct val="100000"/>
              </a:lnSpc>
              <a:spcBef>
                <a:spcPts val="0"/>
              </a:spcBef>
              <a:spcAft>
                <a:spcPts val="0"/>
              </a:spcAft>
              <a:buNone/>
            </a:pPr>
            <a:r>
              <a:rPr lang="en" sz="1600" dirty="0">
                <a:latin typeface="Agency FB" panose="020B0503020202020204" pitchFamily="34" charset="0"/>
              </a:rPr>
              <a:t>Day by day for long term traders, swing traders, short term traders that use 1-day candlestick.</a:t>
            </a:r>
            <a:endParaRPr sz="1600" dirty="0">
              <a:latin typeface="Agency FB" panose="020B0503020202020204" pitchFamily="34" charset="0"/>
            </a:endParaRPr>
          </a:p>
          <a:p>
            <a:pPr marL="0" lvl="0" indent="0" algn="l" rtl="0">
              <a:lnSpc>
                <a:spcPct val="100000"/>
              </a:lnSpc>
              <a:spcBef>
                <a:spcPts val="0"/>
              </a:spcBef>
              <a:spcAft>
                <a:spcPts val="0"/>
              </a:spcAft>
              <a:buNone/>
            </a:pPr>
            <a:endParaRPr sz="1600" dirty="0">
              <a:latin typeface="Agency FB" panose="020B0503020202020204" pitchFamily="34" charset="0"/>
            </a:endParaRPr>
          </a:p>
          <a:p>
            <a:pPr marL="0" lvl="0" indent="0" algn="l" rtl="0">
              <a:lnSpc>
                <a:spcPct val="100000"/>
              </a:lnSpc>
              <a:spcBef>
                <a:spcPts val="0"/>
              </a:spcBef>
              <a:spcAft>
                <a:spcPts val="0"/>
              </a:spcAft>
              <a:buNone/>
            </a:pPr>
            <a:r>
              <a:rPr lang="en" sz="1600" dirty="0">
                <a:latin typeface="Agency FB" panose="020B0503020202020204" pitchFamily="34" charset="0"/>
              </a:rPr>
              <a:t>Hour by hour, or minute by minute, or 3min by 3min, and so on for day traders, scalping</a:t>
            </a:r>
            <a:endParaRPr sz="1600" dirty="0">
              <a:latin typeface="Agency FB" panose="020B0503020202020204" pitchFamily="34" charset="0"/>
            </a:endParaRPr>
          </a:p>
          <a:p>
            <a:pPr marL="0" marR="0" lvl="0" indent="0" algn="l" rtl="0">
              <a:lnSpc>
                <a:spcPct val="100000"/>
              </a:lnSpc>
              <a:spcBef>
                <a:spcPts val="0"/>
              </a:spcBef>
              <a:spcAft>
                <a:spcPts val="0"/>
              </a:spcAft>
              <a:buNone/>
            </a:pPr>
            <a:endParaRPr sz="1600" dirty="0">
              <a:latin typeface="Agency FB" panose="020B0503020202020204" pitchFamily="34" charset="0"/>
            </a:endParaRPr>
          </a:p>
          <a:p>
            <a:pPr marL="0" lvl="0" indent="0" algn="l" rtl="0">
              <a:spcBef>
                <a:spcPts val="0"/>
              </a:spcBef>
              <a:spcAft>
                <a:spcPts val="0"/>
              </a:spcAft>
              <a:buNone/>
            </a:pPr>
            <a:r>
              <a:rPr lang="en" sz="1600" dirty="0">
                <a:solidFill>
                  <a:srgbClr val="0E65F0"/>
                </a:solidFill>
                <a:latin typeface="Agency FB" panose="020B0503020202020204" pitchFamily="34" charset="0"/>
              </a:rPr>
              <a:t>Machine learning </a:t>
            </a:r>
            <a:r>
              <a:rPr lang="en" sz="1600" b="1" dirty="0">
                <a:solidFill>
                  <a:srgbClr val="0E65F0"/>
                </a:solidFill>
                <a:latin typeface="Agency FB" panose="020B0503020202020204" pitchFamily="34" charset="0"/>
              </a:rPr>
              <a:t>empowers traders to accelerate and automate one of the most complex, time-consuming, and challenging aspects of algorithmic trading</a:t>
            </a:r>
            <a:r>
              <a:rPr lang="en" sz="1600" dirty="0">
                <a:solidFill>
                  <a:srgbClr val="0E65F0"/>
                </a:solidFill>
                <a:latin typeface="Agency FB" panose="020B0503020202020204" pitchFamily="34" charset="0"/>
              </a:rPr>
              <a:t>, providing a competitive advantage beyond rules-based trading.</a:t>
            </a:r>
            <a:endParaRPr sz="1600" dirty="0">
              <a:solidFill>
                <a:srgbClr val="0E65F0"/>
              </a:solidFill>
              <a:latin typeface="Agency FB" panose="020B0503020202020204" pitchFamily="34" charset="0"/>
            </a:endParaRPr>
          </a:p>
          <a:p>
            <a:pPr marL="0" marR="0" lvl="0" indent="0" algn="l" rtl="0">
              <a:lnSpc>
                <a:spcPct val="100000"/>
              </a:lnSpc>
              <a:spcBef>
                <a:spcPts val="0"/>
              </a:spcBef>
              <a:spcAft>
                <a:spcPts val="0"/>
              </a:spcAft>
              <a:buNone/>
            </a:pPr>
            <a:endParaRPr sz="1100" dirty="0">
              <a:latin typeface="Agency FB" panose="020B0503020202020204" pitchFamily="34" charset="0"/>
            </a:endParaRPr>
          </a:p>
        </p:txBody>
      </p:sp>
      <p:sp>
        <p:nvSpPr>
          <p:cNvPr id="262" name="Google Shape;262;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r>
              <a:rPr lang="en"/>
              <a:t>T</a:t>
            </a:r>
            <a:endParaRPr/>
          </a:p>
        </p:txBody>
      </p:sp>
      <p:pic>
        <p:nvPicPr>
          <p:cNvPr id="261" name="Google Shape;261;p32"/>
          <p:cNvPicPr preferRelativeResize="0"/>
          <p:nvPr/>
        </p:nvPicPr>
        <p:blipFill>
          <a:blip r:embed="rId3">
            <a:alphaModFix/>
          </a:blip>
          <a:stretch>
            <a:fillRect/>
          </a:stretch>
        </p:blipFill>
        <p:spPr>
          <a:xfrm>
            <a:off x="265500" y="2210460"/>
            <a:ext cx="4810942" cy="30548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66DA334-7569-42CB-95CD-419F4AC26092}"/>
              </a:ext>
            </a:extLst>
          </p:cNvPr>
          <p:cNvSpPr/>
          <p:nvPr/>
        </p:nvSpPr>
        <p:spPr>
          <a:xfrm>
            <a:off x="4895864" y="1869639"/>
            <a:ext cx="905644" cy="83309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2400" kern="1200" dirty="0">
                <a:solidFill>
                  <a:srgbClr val="00B0F0"/>
                </a:solidFill>
                <a:latin typeface="Avenir Next LT Pro Light"/>
              </a:rPr>
              <a:t>Q3</a:t>
            </a:r>
          </a:p>
        </p:txBody>
      </p:sp>
      <p:sp>
        <p:nvSpPr>
          <p:cNvPr id="6" name="Oval 5">
            <a:extLst>
              <a:ext uri="{FF2B5EF4-FFF2-40B4-BE49-F238E27FC236}">
                <a16:creationId xmlns:a16="http://schemas.microsoft.com/office/drawing/2014/main" id="{6D8E2964-D9A5-4A16-8604-F04921C189EB}"/>
              </a:ext>
            </a:extLst>
          </p:cNvPr>
          <p:cNvSpPr/>
          <p:nvPr/>
        </p:nvSpPr>
        <p:spPr>
          <a:xfrm>
            <a:off x="6620228" y="1869639"/>
            <a:ext cx="905644" cy="833096"/>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2400" kern="1200" dirty="0">
                <a:solidFill>
                  <a:srgbClr val="20A472"/>
                </a:solidFill>
                <a:latin typeface="Avenir Next LT Pro Light"/>
              </a:rPr>
              <a:t>Q4</a:t>
            </a:r>
          </a:p>
        </p:txBody>
      </p:sp>
      <p:sp>
        <p:nvSpPr>
          <p:cNvPr id="23" name="Freeform: Shape 22" descr="timeline ">
            <a:extLst>
              <a:ext uri="{FF2B5EF4-FFF2-40B4-BE49-F238E27FC236}">
                <a16:creationId xmlns:a16="http://schemas.microsoft.com/office/drawing/2014/main" id="{7889103E-B405-4427-BC20-A3CA893D099A}"/>
              </a:ext>
            </a:extLst>
          </p:cNvPr>
          <p:cNvSpPr/>
          <p:nvPr/>
        </p:nvSpPr>
        <p:spPr>
          <a:xfrm flipH="1" flipV="1">
            <a:off x="1044330" y="1515293"/>
            <a:ext cx="6939221" cy="1807643"/>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1000">
                <a:srgbClr val="00B0F0"/>
              </a:gs>
              <a:gs pos="39000">
                <a:schemeClr val="accent5"/>
              </a:gs>
              <a:gs pos="18000">
                <a:schemeClr val="accent4"/>
              </a:gs>
              <a:gs pos="92000">
                <a:schemeClr val="accent3"/>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3000" kern="1200" dirty="0">
              <a:solidFill>
                <a:srgbClr val="4868E5"/>
              </a:solidFill>
              <a:latin typeface="Avenir Next LT Pro Light"/>
            </a:endParaRPr>
          </a:p>
        </p:txBody>
      </p:sp>
      <p:sp>
        <p:nvSpPr>
          <p:cNvPr id="2" name="Oval 1" descr="timeline endpoints">
            <a:extLst>
              <a:ext uri="{FF2B5EF4-FFF2-40B4-BE49-F238E27FC236}">
                <a16:creationId xmlns:a16="http://schemas.microsoft.com/office/drawing/2014/main" id="{81AA7F01-98B3-49CE-A287-1B558536C306}"/>
              </a:ext>
            </a:extLst>
          </p:cNvPr>
          <p:cNvSpPr/>
          <p:nvPr/>
        </p:nvSpPr>
        <p:spPr>
          <a:xfrm>
            <a:off x="990090" y="2362328"/>
            <a:ext cx="163569" cy="163569"/>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FFFFFF"/>
              </a:solidFill>
              <a:latin typeface="Avenir Next LT Pro Light"/>
            </a:endParaRPr>
          </a:p>
        </p:txBody>
      </p:sp>
      <p:sp>
        <p:nvSpPr>
          <p:cNvPr id="3" name="Oval 2" descr="timeline endpoints">
            <a:extLst>
              <a:ext uri="{FF2B5EF4-FFF2-40B4-BE49-F238E27FC236}">
                <a16:creationId xmlns:a16="http://schemas.microsoft.com/office/drawing/2014/main" id="{491CCD59-030F-4F79-9A33-EBC86A2EC9FE}"/>
              </a:ext>
            </a:extLst>
          </p:cNvPr>
          <p:cNvSpPr/>
          <p:nvPr/>
        </p:nvSpPr>
        <p:spPr>
          <a:xfrm>
            <a:off x="7860397" y="2362328"/>
            <a:ext cx="163569" cy="163569"/>
          </a:xfrm>
          <a:prstGeom prst="ellipse">
            <a:avLst/>
          </a:prstGeom>
          <a:solidFill>
            <a:srgbClr val="20A472"/>
          </a:solidFill>
          <a:ln w="76200">
            <a:solidFill>
              <a:srgbClr val="20A4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20A472"/>
              </a:solidFill>
              <a:latin typeface="Avenir Next LT Pro Light"/>
            </a:endParaRPr>
          </a:p>
        </p:txBody>
      </p:sp>
      <p:sp>
        <p:nvSpPr>
          <p:cNvPr id="16" name="Text Placeholder 15">
            <a:extLst>
              <a:ext uri="{FF2B5EF4-FFF2-40B4-BE49-F238E27FC236}">
                <a16:creationId xmlns:a16="http://schemas.microsoft.com/office/drawing/2014/main" id="{B6086B1F-4F6D-4493-AE84-2520E93642DE}"/>
              </a:ext>
            </a:extLst>
          </p:cNvPr>
          <p:cNvSpPr>
            <a:spLocks noGrp="1"/>
          </p:cNvSpPr>
          <p:nvPr>
            <p:ph type="body" sz="quarter" idx="10"/>
          </p:nvPr>
        </p:nvSpPr>
        <p:spPr>
          <a:xfrm>
            <a:off x="1367936" y="3486062"/>
            <a:ext cx="1347297" cy="226640"/>
          </a:xfrm>
        </p:spPr>
        <p:txBody>
          <a:bodyPr/>
          <a:lstStyle/>
          <a:p>
            <a:r>
              <a:rPr lang="en-US" dirty="0"/>
              <a:t>Business Understanding</a:t>
            </a:r>
          </a:p>
        </p:txBody>
      </p:sp>
      <p:sp>
        <p:nvSpPr>
          <p:cNvPr id="18" name="Text Placeholder 17">
            <a:extLst>
              <a:ext uri="{FF2B5EF4-FFF2-40B4-BE49-F238E27FC236}">
                <a16:creationId xmlns:a16="http://schemas.microsoft.com/office/drawing/2014/main" id="{2EFC63F8-23B1-4F22-9868-15EB446170F3}"/>
              </a:ext>
            </a:extLst>
          </p:cNvPr>
          <p:cNvSpPr>
            <a:spLocks noGrp="1"/>
          </p:cNvSpPr>
          <p:nvPr>
            <p:ph type="body" sz="quarter" idx="12"/>
          </p:nvPr>
        </p:nvSpPr>
        <p:spPr>
          <a:xfrm>
            <a:off x="2900561" y="3460907"/>
            <a:ext cx="1926180" cy="750928"/>
          </a:xfrm>
        </p:spPr>
        <p:txBody>
          <a:bodyPr/>
          <a:lstStyle/>
          <a:p>
            <a:r>
              <a:rPr lang="en-US" dirty="0"/>
              <a:t>Data Understanding and Data Preparation</a:t>
            </a:r>
          </a:p>
        </p:txBody>
      </p:sp>
      <p:sp>
        <p:nvSpPr>
          <p:cNvPr id="20" name="Text Placeholder 19">
            <a:extLst>
              <a:ext uri="{FF2B5EF4-FFF2-40B4-BE49-F238E27FC236}">
                <a16:creationId xmlns:a16="http://schemas.microsoft.com/office/drawing/2014/main" id="{AA64E66E-DA3C-42CD-80D9-89BD3A8A401A}"/>
              </a:ext>
            </a:extLst>
          </p:cNvPr>
          <p:cNvSpPr>
            <a:spLocks noGrp="1"/>
          </p:cNvSpPr>
          <p:nvPr>
            <p:ph type="body" sz="quarter" idx="13"/>
          </p:nvPr>
        </p:nvSpPr>
        <p:spPr>
          <a:xfrm>
            <a:off x="2890805" y="4045910"/>
            <a:ext cx="1651665" cy="800405"/>
          </a:xfrm>
        </p:spPr>
        <p:txBody>
          <a:bodyPr/>
          <a:lstStyle/>
          <a:p>
            <a:r>
              <a:rPr lang="en-US" dirty="0"/>
              <a:t>Collect dataset</a:t>
            </a:r>
          </a:p>
          <a:p>
            <a:r>
              <a:rPr lang="en-US" dirty="0"/>
              <a:t>Understanding data</a:t>
            </a:r>
          </a:p>
          <a:p>
            <a:r>
              <a:rPr lang="en-US" dirty="0"/>
              <a:t>Cleaning raw data</a:t>
            </a:r>
          </a:p>
          <a:p>
            <a:endParaRPr lang="en-US" dirty="0"/>
          </a:p>
        </p:txBody>
      </p:sp>
      <p:sp>
        <p:nvSpPr>
          <p:cNvPr id="21" name="Text Placeholder 20">
            <a:extLst>
              <a:ext uri="{FF2B5EF4-FFF2-40B4-BE49-F238E27FC236}">
                <a16:creationId xmlns:a16="http://schemas.microsoft.com/office/drawing/2014/main" id="{F5A6A695-5271-4895-88EF-663A3F593E59}"/>
              </a:ext>
            </a:extLst>
          </p:cNvPr>
          <p:cNvSpPr>
            <a:spLocks noGrp="1"/>
          </p:cNvSpPr>
          <p:nvPr>
            <p:ph type="body" sz="quarter" idx="14"/>
          </p:nvPr>
        </p:nvSpPr>
        <p:spPr>
          <a:xfrm>
            <a:off x="4833179" y="3461461"/>
            <a:ext cx="1732620" cy="460576"/>
          </a:xfrm>
        </p:spPr>
        <p:txBody>
          <a:bodyPr/>
          <a:lstStyle/>
          <a:p>
            <a:r>
              <a:rPr lang="en-US" dirty="0"/>
              <a:t>Machine Learning Model</a:t>
            </a:r>
          </a:p>
        </p:txBody>
      </p:sp>
      <p:sp>
        <p:nvSpPr>
          <p:cNvPr id="22" name="Text Placeholder 21">
            <a:extLst>
              <a:ext uri="{FF2B5EF4-FFF2-40B4-BE49-F238E27FC236}">
                <a16:creationId xmlns:a16="http://schemas.microsoft.com/office/drawing/2014/main" id="{93CA8393-83FA-4B7B-BF41-CB601BA16432}"/>
              </a:ext>
            </a:extLst>
          </p:cNvPr>
          <p:cNvSpPr>
            <a:spLocks noGrp="1"/>
          </p:cNvSpPr>
          <p:nvPr>
            <p:ph type="body" sz="quarter" idx="15"/>
          </p:nvPr>
        </p:nvSpPr>
        <p:spPr>
          <a:xfrm>
            <a:off x="4826741" y="4020757"/>
            <a:ext cx="1454789" cy="529829"/>
          </a:xfrm>
        </p:spPr>
        <p:txBody>
          <a:bodyPr/>
          <a:lstStyle/>
          <a:p>
            <a:r>
              <a:rPr lang="en-US" dirty="0"/>
              <a:t>Multi Linear Regression Technique</a:t>
            </a:r>
          </a:p>
          <a:p>
            <a:endParaRPr lang="en-US" dirty="0"/>
          </a:p>
        </p:txBody>
      </p:sp>
      <p:sp>
        <p:nvSpPr>
          <p:cNvPr id="24" name="Text Placeholder 23">
            <a:extLst>
              <a:ext uri="{FF2B5EF4-FFF2-40B4-BE49-F238E27FC236}">
                <a16:creationId xmlns:a16="http://schemas.microsoft.com/office/drawing/2014/main" id="{3CD04606-2C05-4AC9-9F6C-C0E9EDF1BC26}"/>
              </a:ext>
            </a:extLst>
          </p:cNvPr>
          <p:cNvSpPr>
            <a:spLocks noGrp="1"/>
          </p:cNvSpPr>
          <p:nvPr>
            <p:ph type="body" sz="quarter" idx="16"/>
          </p:nvPr>
        </p:nvSpPr>
        <p:spPr>
          <a:xfrm>
            <a:off x="6578678" y="3487495"/>
            <a:ext cx="1894388" cy="350309"/>
          </a:xfrm>
        </p:spPr>
        <p:txBody>
          <a:bodyPr/>
          <a:lstStyle/>
          <a:p>
            <a:r>
              <a:rPr lang="en-US" dirty="0"/>
              <a:t>Extend Use of Project</a:t>
            </a:r>
          </a:p>
        </p:txBody>
      </p:sp>
      <p:sp>
        <p:nvSpPr>
          <p:cNvPr id="34" name="Title 33">
            <a:extLst>
              <a:ext uri="{FF2B5EF4-FFF2-40B4-BE49-F238E27FC236}">
                <a16:creationId xmlns:a16="http://schemas.microsoft.com/office/drawing/2014/main" id="{F28D01B5-A5BC-45A3-8718-13BDC694F21C}"/>
              </a:ext>
            </a:extLst>
          </p:cNvPr>
          <p:cNvSpPr>
            <a:spLocks noGrp="1"/>
          </p:cNvSpPr>
          <p:nvPr>
            <p:ph type="title"/>
          </p:nvPr>
        </p:nvSpPr>
        <p:spPr/>
        <p:txBody>
          <a:bodyPr/>
          <a:lstStyle/>
          <a:p>
            <a:r>
              <a:rPr lang="en-US" dirty="0"/>
              <a:t>AGENDA</a:t>
            </a:r>
          </a:p>
        </p:txBody>
      </p:sp>
      <p:sp>
        <p:nvSpPr>
          <p:cNvPr id="28" name="Oval 27">
            <a:extLst>
              <a:ext uri="{FF2B5EF4-FFF2-40B4-BE49-F238E27FC236}">
                <a16:creationId xmlns:a16="http://schemas.microsoft.com/office/drawing/2014/main" id="{BEB9A4E2-F461-3EA3-BBDE-C26BE8990AA5}"/>
              </a:ext>
            </a:extLst>
          </p:cNvPr>
          <p:cNvSpPr/>
          <p:nvPr/>
        </p:nvSpPr>
        <p:spPr>
          <a:xfrm>
            <a:off x="3171502" y="1855007"/>
            <a:ext cx="905644" cy="833096"/>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2400" kern="1200" dirty="0">
                <a:solidFill>
                  <a:srgbClr val="172DA6"/>
                </a:solidFill>
                <a:latin typeface="Avenir Next LT Pro Light"/>
              </a:rPr>
              <a:t>Q2</a:t>
            </a:r>
          </a:p>
        </p:txBody>
      </p:sp>
      <p:sp>
        <p:nvSpPr>
          <p:cNvPr id="31" name="Oval 30">
            <a:extLst>
              <a:ext uri="{FF2B5EF4-FFF2-40B4-BE49-F238E27FC236}">
                <a16:creationId xmlns:a16="http://schemas.microsoft.com/office/drawing/2014/main" id="{D782FFD2-BEAA-FCBB-B03A-FB455C93CE60}"/>
              </a:ext>
            </a:extLst>
          </p:cNvPr>
          <p:cNvSpPr/>
          <p:nvPr/>
        </p:nvSpPr>
        <p:spPr>
          <a:xfrm>
            <a:off x="1447138" y="1855007"/>
            <a:ext cx="905644" cy="833096"/>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2400" kern="1200" dirty="0">
                <a:solidFill>
                  <a:srgbClr val="B13DC8"/>
                </a:solidFill>
                <a:latin typeface="Avenir Next LT Pro Light"/>
              </a:rPr>
              <a:t>Q1</a:t>
            </a:r>
          </a:p>
        </p:txBody>
      </p:sp>
    </p:spTree>
    <p:extLst>
      <p:ext uri="{BB962C8B-B14F-4D97-AF65-F5344CB8AC3E}">
        <p14:creationId xmlns:p14="http://schemas.microsoft.com/office/powerpoint/2010/main" val="4230622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311700" y="631800"/>
            <a:ext cx="4113000" cy="7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a:solidFill>
                  <a:schemeClr val="lt1"/>
                </a:solidFill>
              </a:rPr>
              <a:t>THANK YOU!</a:t>
            </a:r>
            <a:endParaRPr sz="5500">
              <a:solidFill>
                <a:schemeClr val="lt1"/>
              </a:solidFill>
            </a:endParaRPr>
          </a:p>
        </p:txBody>
      </p:sp>
      <p:sp>
        <p:nvSpPr>
          <p:cNvPr id="268" name="Google Shape;268;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0E65F0"/>
                </a:solidFill>
              </a:rPr>
              <a:t>PROBLEM STATEMENT</a:t>
            </a:r>
            <a:endParaRPr dirty="0">
              <a:solidFill>
                <a:srgbClr val="0E65F0"/>
              </a:solidFill>
            </a:endParaRPr>
          </a:p>
        </p:txBody>
      </p:sp>
      <p:sp>
        <p:nvSpPr>
          <p:cNvPr id="116" name="Google Shape;116;p15"/>
          <p:cNvSpPr txBox="1">
            <a:spLocks noGrp="1"/>
          </p:cNvSpPr>
          <p:nvPr>
            <p:ph type="body" idx="1"/>
          </p:nvPr>
        </p:nvSpPr>
        <p:spPr>
          <a:xfrm>
            <a:off x="333026" y="1474057"/>
            <a:ext cx="2960750" cy="2950800"/>
          </a:xfrm>
          <a:prstGeom prst="rect">
            <a:avLst/>
          </a:prstGeom>
        </p:spPr>
        <p:txBody>
          <a:bodyPr spcFirstLastPara="1" wrap="square" lIns="91425" tIns="91425" rIns="91425" bIns="91425" anchor="t" anchorCtr="0">
            <a:noAutofit/>
          </a:bodyPr>
          <a:lstStyle/>
          <a:p>
            <a:pPr marL="0" lvl="0" indent="0">
              <a:lnSpc>
                <a:spcPct val="100000"/>
              </a:lnSpc>
              <a:spcBef>
                <a:spcPts val="1600"/>
              </a:spcBef>
              <a:buClr>
                <a:srgbClr val="000000"/>
              </a:buClr>
              <a:buFont typeface="Arial"/>
              <a:buNone/>
            </a:pPr>
            <a:r>
              <a:rPr lang="en" sz="2000" dirty="0">
                <a:solidFill>
                  <a:srgbClr val="000000"/>
                </a:solidFill>
                <a:latin typeface="Agency FB" panose="020B0503020202020204" pitchFamily="34" charset="0"/>
                <a:cs typeface="Arial" panose="020B0604020202020204" pitchFamily="34" charset="0"/>
                <a:sym typeface="Arial"/>
              </a:rPr>
              <a:t>We are going to predict the Apple stock price (ticker: AAPL) based on previous prices from the data collection.</a:t>
            </a:r>
            <a:endParaRPr sz="2000" dirty="0">
              <a:solidFill>
                <a:srgbClr val="000000"/>
              </a:solidFill>
              <a:latin typeface="Agency FB" panose="020B0503020202020204" pitchFamily="34" charset="0"/>
              <a:cs typeface="Arial" panose="020B0604020202020204" pitchFamily="34" charset="0"/>
              <a:sym typeface="Arial"/>
            </a:endParaRPr>
          </a:p>
        </p:txBody>
      </p:sp>
      <p:pic>
        <p:nvPicPr>
          <p:cNvPr id="112" name="Google Shape;112;p15"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113" name="Google Shape;113;p15" descr="Sample wireframe for desktop application"/>
          <p:cNvPicPr preferRelativeResize="0"/>
          <p:nvPr/>
        </p:nvPicPr>
        <p:blipFill rotWithShape="1">
          <a:blip r:embed="rId4">
            <a:alphaModFix/>
          </a:blip>
          <a:srcRect b="24800"/>
          <a:stretch/>
        </p:blipFill>
        <p:spPr>
          <a:xfrm>
            <a:off x="4131700" y="978250"/>
            <a:ext cx="4142049" cy="2335949"/>
          </a:xfrm>
          <a:prstGeom prst="rect">
            <a:avLst/>
          </a:prstGeom>
          <a:noFill/>
          <a:ln>
            <a:noFill/>
          </a:ln>
        </p:spPr>
      </p:pic>
      <p:pic>
        <p:nvPicPr>
          <p:cNvPr id="114" name="Google Shape;114;p15" descr="Portrait-oriented black smaptphone"/>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115" name="Google Shape;115;p15"/>
          <p:cNvPicPr preferRelativeResize="0"/>
          <p:nvPr/>
        </p:nvPicPr>
        <p:blipFill>
          <a:blip r:embed="rId6">
            <a:alphaModFix/>
          </a:blip>
          <a:stretch>
            <a:fillRect/>
          </a:stretch>
        </p:blipFill>
        <p:spPr>
          <a:xfrm>
            <a:off x="3612175" y="538350"/>
            <a:ext cx="5591975" cy="4605156"/>
          </a:xfrm>
          <a:prstGeom prst="rect">
            <a:avLst/>
          </a:prstGeom>
          <a:noFill/>
          <a:ln>
            <a:noFill/>
          </a:ln>
        </p:spPr>
      </p:pic>
    </p:spTree>
    <p:extLst>
      <p:ext uri="{BB962C8B-B14F-4D97-AF65-F5344CB8AC3E}">
        <p14:creationId xmlns:p14="http://schemas.microsoft.com/office/powerpoint/2010/main" val="314018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8BD2-447C-3CB0-3A4E-AC697DF6B292}"/>
              </a:ext>
            </a:extLst>
          </p:cNvPr>
          <p:cNvSpPr>
            <a:spLocks noGrp="1"/>
          </p:cNvSpPr>
          <p:nvPr>
            <p:ph type="title"/>
          </p:nvPr>
        </p:nvSpPr>
        <p:spPr/>
        <p:txBody>
          <a:bodyPr/>
          <a:lstStyle/>
          <a:p>
            <a:r>
              <a:rPr lang="en-US" sz="3200" dirty="0">
                <a:solidFill>
                  <a:srgbClr val="0E65F0"/>
                </a:solidFill>
              </a:rPr>
              <a:t>DATA</a:t>
            </a:r>
            <a:r>
              <a:rPr lang="en-US" sz="3600" dirty="0"/>
              <a:t> </a:t>
            </a:r>
            <a:r>
              <a:rPr lang="en-US" sz="3200" dirty="0">
                <a:solidFill>
                  <a:srgbClr val="0E65F0"/>
                </a:solidFill>
              </a:rPr>
              <a:t>COLLECTION</a:t>
            </a:r>
          </a:p>
        </p:txBody>
      </p:sp>
      <p:pic>
        <p:nvPicPr>
          <p:cNvPr id="5" name="Picture 4">
            <a:extLst>
              <a:ext uri="{FF2B5EF4-FFF2-40B4-BE49-F238E27FC236}">
                <a16:creationId xmlns:a16="http://schemas.microsoft.com/office/drawing/2014/main" id="{62F25686-650D-570B-1C7B-C2D052031A6D}"/>
              </a:ext>
            </a:extLst>
          </p:cNvPr>
          <p:cNvPicPr>
            <a:picLocks noChangeAspect="1"/>
          </p:cNvPicPr>
          <p:nvPr/>
        </p:nvPicPr>
        <p:blipFill rotWithShape="1">
          <a:blip r:embed="rId2"/>
          <a:srcRect l="1268"/>
          <a:stretch/>
        </p:blipFill>
        <p:spPr>
          <a:xfrm>
            <a:off x="4603805" y="28950"/>
            <a:ext cx="4143003" cy="4976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3D5B277E-A726-BD8F-E770-3EAF7D1195DA}"/>
              </a:ext>
            </a:extLst>
          </p:cNvPr>
          <p:cNvSpPr txBox="1"/>
          <p:nvPr/>
        </p:nvSpPr>
        <p:spPr>
          <a:xfrm>
            <a:off x="338700" y="1239594"/>
            <a:ext cx="3990755" cy="943848"/>
          </a:xfrm>
          <a:prstGeom prst="rect">
            <a:avLst/>
          </a:prstGeom>
          <a:noFill/>
        </p:spPr>
        <p:txBody>
          <a:bodyPr wrap="square">
            <a:spAutoFit/>
          </a:bodyPr>
          <a:lstStyle/>
          <a:p>
            <a:r>
              <a:rPr lang="en-US" sz="1400" dirty="0">
                <a:latin typeface="Agency FB" panose="020B0503020202020204" pitchFamily="34" charset="0"/>
              </a:rPr>
              <a:t>Dataset retrieved from </a:t>
            </a:r>
            <a:r>
              <a:rPr lang="en-US" sz="1400" u="sng" dirty="0">
                <a:solidFill>
                  <a:schemeClr val="hlink"/>
                </a:solidFill>
                <a:latin typeface="Agency FB" panose="020B0503020202020204" pitchFamily="34" charset="0"/>
                <a:hlinkClick r:id="rId3"/>
              </a:rPr>
              <a:t>https://www.kaggle.com/code/rerere/apple-stock-prediction</a:t>
            </a:r>
            <a:endParaRPr lang="en-US" sz="1400" dirty="0">
              <a:latin typeface="Agency FB" panose="020B0503020202020204" pitchFamily="34" charset="0"/>
            </a:endParaRPr>
          </a:p>
          <a:p>
            <a:pPr>
              <a:spcBef>
                <a:spcPts val="1600"/>
              </a:spcBef>
            </a:pPr>
            <a:r>
              <a:rPr lang="en-US" sz="1400" dirty="0">
                <a:latin typeface="Agency FB" panose="020B0503020202020204" pitchFamily="34" charset="0"/>
              </a:rPr>
              <a:t>Dataset contains 10217 rows and 7 columns.</a:t>
            </a:r>
          </a:p>
        </p:txBody>
      </p:sp>
    </p:spTree>
    <p:extLst>
      <p:ext uri="{BB962C8B-B14F-4D97-AF65-F5344CB8AC3E}">
        <p14:creationId xmlns:p14="http://schemas.microsoft.com/office/powerpoint/2010/main" val="1781403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5DAF26-C887-62D8-7E1A-32C187B79432}"/>
              </a:ext>
            </a:extLst>
          </p:cNvPr>
          <p:cNvSpPr>
            <a:spLocks noGrp="1"/>
          </p:cNvSpPr>
          <p:nvPr>
            <p:ph type="title"/>
          </p:nvPr>
        </p:nvSpPr>
        <p:spPr/>
        <p:txBody>
          <a:bodyPr/>
          <a:lstStyle/>
          <a:p>
            <a:r>
              <a:rPr lang="en-US" sz="3200" dirty="0">
                <a:solidFill>
                  <a:srgbClr val="0E65F0"/>
                </a:solidFill>
              </a:rPr>
              <a:t>DATA</a:t>
            </a:r>
            <a:r>
              <a:rPr lang="en-US" dirty="0"/>
              <a:t> </a:t>
            </a:r>
            <a:r>
              <a:rPr lang="en-US" sz="3200" dirty="0">
                <a:solidFill>
                  <a:srgbClr val="0E65F0"/>
                </a:solidFill>
              </a:rPr>
              <a:t>UNDERSTANDING</a:t>
            </a:r>
          </a:p>
        </p:txBody>
      </p:sp>
      <p:sp>
        <p:nvSpPr>
          <p:cNvPr id="8" name="Google Shape;123;p16">
            <a:extLst>
              <a:ext uri="{FF2B5EF4-FFF2-40B4-BE49-F238E27FC236}">
                <a16:creationId xmlns:a16="http://schemas.microsoft.com/office/drawing/2014/main" id="{77509EDB-06EA-1532-27E1-97DF6FA4B8A5}"/>
              </a:ext>
            </a:extLst>
          </p:cNvPr>
          <p:cNvSpPr txBox="1">
            <a:spLocks/>
          </p:cNvSpPr>
          <p:nvPr/>
        </p:nvSpPr>
        <p:spPr>
          <a:xfrm>
            <a:off x="311701" y="1031521"/>
            <a:ext cx="4784388" cy="2950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600"/>
              </a:spcBef>
            </a:pPr>
            <a:r>
              <a:rPr lang="en-US" sz="1600" dirty="0">
                <a:latin typeface="Agency FB" panose="020B0503020202020204" pitchFamily="34" charset="0"/>
              </a:rPr>
              <a:t>7 columns are ‘Date’, ‘Open’, ‘High’, ‘Low’, ’Close’, ’Adj Close’, ’Volume’.</a:t>
            </a:r>
          </a:p>
          <a:p>
            <a:pPr>
              <a:spcBef>
                <a:spcPts val="1600"/>
              </a:spcBef>
            </a:pPr>
            <a:endParaRPr lang="en-US" sz="1600" dirty="0">
              <a:latin typeface="Agency FB" panose="020B0503020202020204" pitchFamily="34" charset="0"/>
            </a:endParaRPr>
          </a:p>
          <a:p>
            <a:pPr>
              <a:spcBef>
                <a:spcPts val="1600"/>
              </a:spcBef>
            </a:pPr>
            <a:endParaRPr lang="en-US" sz="1600" dirty="0">
              <a:latin typeface="Agency FB" panose="020B0503020202020204" pitchFamily="34" charset="0"/>
            </a:endParaRPr>
          </a:p>
          <a:p>
            <a:pPr>
              <a:spcBef>
                <a:spcPts val="1600"/>
              </a:spcBef>
            </a:pPr>
            <a:endParaRPr lang="en-US" sz="1600" dirty="0">
              <a:latin typeface="Agency FB" panose="020B0503020202020204" pitchFamily="34" charset="0"/>
            </a:endParaRPr>
          </a:p>
          <a:p>
            <a:pPr>
              <a:spcBef>
                <a:spcPts val="1600"/>
              </a:spcBef>
            </a:pPr>
            <a:r>
              <a:rPr lang="en-US" sz="1600" dirty="0">
                <a:latin typeface="Agency FB" panose="020B0503020202020204" pitchFamily="34" charset="0"/>
              </a:rPr>
              <a:t>‘Open’, ‘High’, ‘Low’, ‘Close’, ‘Adj Close’ and ‘Volume’ columns contain numerical variables.</a:t>
            </a:r>
          </a:p>
          <a:p>
            <a:pPr>
              <a:spcBef>
                <a:spcPts val="1600"/>
              </a:spcBef>
            </a:pPr>
            <a:r>
              <a:rPr lang="en-US" sz="1600" dirty="0">
                <a:latin typeface="Agency FB" panose="020B0503020202020204" pitchFamily="34" charset="0"/>
              </a:rPr>
              <a:t>‘Date’ column contain date object in format YYYY-MM-DD.</a:t>
            </a:r>
          </a:p>
          <a:p>
            <a:pPr>
              <a:spcBef>
                <a:spcPts val="1600"/>
              </a:spcBef>
            </a:pPr>
            <a:endParaRPr lang="en-US" dirty="0"/>
          </a:p>
          <a:p>
            <a:pPr>
              <a:spcBef>
                <a:spcPts val="1600"/>
              </a:spcBef>
              <a:spcAft>
                <a:spcPts val="1600"/>
              </a:spcAft>
            </a:pPr>
            <a:endParaRPr lang="en-US" dirty="0"/>
          </a:p>
        </p:txBody>
      </p:sp>
      <p:pic>
        <p:nvPicPr>
          <p:cNvPr id="10" name="Picture 9">
            <a:extLst>
              <a:ext uri="{FF2B5EF4-FFF2-40B4-BE49-F238E27FC236}">
                <a16:creationId xmlns:a16="http://schemas.microsoft.com/office/drawing/2014/main" id="{02FDD3B4-85E7-BC5C-D415-C496160B260C}"/>
              </a:ext>
            </a:extLst>
          </p:cNvPr>
          <p:cNvPicPr>
            <a:picLocks noChangeAspect="1"/>
          </p:cNvPicPr>
          <p:nvPr/>
        </p:nvPicPr>
        <p:blipFill>
          <a:blip r:embed="rId2"/>
          <a:stretch>
            <a:fillRect/>
          </a:stretch>
        </p:blipFill>
        <p:spPr>
          <a:xfrm>
            <a:off x="399165" y="1745748"/>
            <a:ext cx="7183077" cy="826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5650782D-D8F1-11BB-4B94-9F2ED9D818BB}"/>
              </a:ext>
            </a:extLst>
          </p:cNvPr>
          <p:cNvPicPr>
            <a:picLocks noChangeAspect="1"/>
          </p:cNvPicPr>
          <p:nvPr/>
        </p:nvPicPr>
        <p:blipFill>
          <a:blip r:embed="rId3"/>
          <a:stretch>
            <a:fillRect/>
          </a:stretch>
        </p:blipFill>
        <p:spPr>
          <a:xfrm>
            <a:off x="5096089" y="2769192"/>
            <a:ext cx="2486153" cy="2181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0059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57052E-CD14-4B5A-F3D9-0B5EF2A8BA85}"/>
              </a:ext>
            </a:extLst>
          </p:cNvPr>
          <p:cNvSpPr>
            <a:spLocks noGrp="1"/>
          </p:cNvSpPr>
          <p:nvPr>
            <p:ph type="title"/>
          </p:nvPr>
        </p:nvSpPr>
        <p:spPr/>
        <p:txBody>
          <a:bodyPr/>
          <a:lstStyle/>
          <a:p>
            <a:r>
              <a:rPr lang="en-US" sz="3200" dirty="0">
                <a:solidFill>
                  <a:srgbClr val="0E65F0"/>
                </a:solidFill>
              </a:rPr>
              <a:t>DATA</a:t>
            </a:r>
            <a:r>
              <a:rPr lang="en-US" dirty="0"/>
              <a:t> </a:t>
            </a:r>
            <a:r>
              <a:rPr lang="en-US" sz="3200" dirty="0">
                <a:solidFill>
                  <a:srgbClr val="0E65F0"/>
                </a:solidFill>
              </a:rPr>
              <a:t>UNDERSTANDING</a:t>
            </a:r>
          </a:p>
        </p:txBody>
      </p:sp>
      <p:sp>
        <p:nvSpPr>
          <p:cNvPr id="8" name="TextBox 7">
            <a:extLst>
              <a:ext uri="{FF2B5EF4-FFF2-40B4-BE49-F238E27FC236}">
                <a16:creationId xmlns:a16="http://schemas.microsoft.com/office/drawing/2014/main" id="{20460053-5328-938F-0238-4EED7FE1299C}"/>
              </a:ext>
            </a:extLst>
          </p:cNvPr>
          <p:cNvSpPr txBox="1"/>
          <p:nvPr/>
        </p:nvSpPr>
        <p:spPr>
          <a:xfrm>
            <a:off x="349857" y="1197015"/>
            <a:ext cx="4782709" cy="3498394"/>
          </a:xfrm>
          <a:prstGeom prst="rect">
            <a:avLst/>
          </a:prstGeom>
          <a:noFill/>
        </p:spPr>
        <p:txBody>
          <a:bodyPr wrap="square">
            <a:spAutoFit/>
          </a:bodyPr>
          <a:lstStyle/>
          <a:p>
            <a:pPr marL="0" lvl="0" indent="0" algn="l" rtl="0">
              <a:spcBef>
                <a:spcPts val="0"/>
              </a:spcBef>
              <a:spcAft>
                <a:spcPts val="0"/>
              </a:spcAft>
              <a:buNone/>
            </a:pPr>
            <a:r>
              <a:rPr lang="en-US" dirty="0">
                <a:solidFill>
                  <a:srgbClr val="000000"/>
                </a:solidFill>
                <a:highlight>
                  <a:srgbClr val="FFFFFF"/>
                </a:highlight>
                <a:latin typeface="Agency FB" panose="020B0503020202020204" pitchFamily="34" charset="0"/>
              </a:rPr>
              <a:t>Variables: “Date”, “Open”, “High”, “Low” and “Volume” in the dataset are independent variables. We will use these independent variables as input data to predict the close price of AAPL share as target variable.</a:t>
            </a:r>
          </a:p>
          <a:p>
            <a:pPr marL="0" lvl="0" indent="0" algn="l" rtl="0">
              <a:spcBef>
                <a:spcPts val="1600"/>
              </a:spcBef>
              <a:spcAft>
                <a:spcPts val="0"/>
              </a:spcAft>
              <a:buNone/>
            </a:pPr>
            <a:r>
              <a:rPr lang="en-US" dirty="0">
                <a:solidFill>
                  <a:srgbClr val="000000"/>
                </a:solidFill>
                <a:highlight>
                  <a:srgbClr val="FFFFFF"/>
                </a:highlight>
                <a:latin typeface="Agency FB" panose="020B0503020202020204" pitchFamily="34" charset="0"/>
              </a:rPr>
              <a:t>History prices are from 12/12/1980 to 6/22/2021. That would be 10217 days in total.</a:t>
            </a:r>
          </a:p>
          <a:p>
            <a:pPr marL="0" lvl="0" indent="0" algn="l" rtl="0">
              <a:spcBef>
                <a:spcPts val="1600"/>
              </a:spcBef>
              <a:spcAft>
                <a:spcPts val="0"/>
              </a:spcAft>
              <a:buNone/>
            </a:pPr>
            <a:endParaRPr lang="en-US" dirty="0">
              <a:highlight>
                <a:srgbClr val="FFFFFF"/>
              </a:highlight>
              <a:latin typeface="Agency FB" panose="020B0503020202020204" pitchFamily="34" charset="0"/>
            </a:endParaRPr>
          </a:p>
          <a:p>
            <a:pPr marL="0" lvl="0" indent="0" algn="l" rtl="0">
              <a:spcBef>
                <a:spcPts val="0"/>
              </a:spcBef>
              <a:spcAft>
                <a:spcPts val="0"/>
              </a:spcAft>
              <a:buNone/>
            </a:pPr>
            <a:r>
              <a:rPr lang="en-US" dirty="0">
                <a:solidFill>
                  <a:srgbClr val="000000"/>
                </a:solidFill>
                <a:highlight>
                  <a:srgbClr val="FFFFFF"/>
                </a:highlight>
                <a:latin typeface="Agency FB" panose="020B0503020202020204" pitchFamily="34" charset="0"/>
              </a:rPr>
              <a:t>We will choose close as a predicted variable and choose to ignore Adj Close price.</a:t>
            </a:r>
          </a:p>
          <a:p>
            <a:pPr marL="0" lvl="0" indent="0" algn="l" rtl="0">
              <a:spcBef>
                <a:spcPts val="1600"/>
              </a:spcBef>
              <a:spcAft>
                <a:spcPts val="0"/>
              </a:spcAft>
              <a:buNone/>
            </a:pPr>
            <a:r>
              <a:rPr lang="en-US" dirty="0">
                <a:solidFill>
                  <a:srgbClr val="000000"/>
                </a:solidFill>
                <a:highlight>
                  <a:srgbClr val="FFFFFF"/>
                </a:highlight>
                <a:latin typeface="Agency FB" panose="020B0503020202020204" pitchFamily="34" charset="0"/>
              </a:rPr>
              <a:t>Because Adj Closing price amends a stock's closing price to reflect that stock's value after accounting for any corporate actions. The closing price is the raw price, which is just the cash value of the last transacted price before the market closes.</a:t>
            </a:r>
          </a:p>
          <a:p>
            <a:pPr marL="0" lvl="0" indent="0" algn="l" rtl="0">
              <a:spcBef>
                <a:spcPts val="1600"/>
              </a:spcBef>
              <a:spcAft>
                <a:spcPts val="0"/>
              </a:spcAft>
              <a:buNone/>
            </a:pPr>
            <a:endParaRPr lang="en-US" dirty="0">
              <a:solidFill>
                <a:srgbClr val="000000"/>
              </a:solidFill>
              <a:highlight>
                <a:srgbClr val="FFFFFF"/>
              </a:highlight>
              <a:latin typeface="Agency FB" panose="020B0503020202020204" pitchFamily="34" charset="0"/>
            </a:endParaRPr>
          </a:p>
        </p:txBody>
      </p:sp>
      <p:pic>
        <p:nvPicPr>
          <p:cNvPr id="10" name="Google Shape;150;p19">
            <a:extLst>
              <a:ext uri="{FF2B5EF4-FFF2-40B4-BE49-F238E27FC236}">
                <a16:creationId xmlns:a16="http://schemas.microsoft.com/office/drawing/2014/main" id="{6265B6B5-526E-6F0B-5D43-95F61F77704D}"/>
              </a:ext>
            </a:extLst>
          </p:cNvPr>
          <p:cNvPicPr preferRelativeResize="0"/>
          <p:nvPr/>
        </p:nvPicPr>
        <p:blipFill>
          <a:blip r:embed="rId2">
            <a:alphaModFix/>
          </a:blip>
          <a:stretch>
            <a:fillRect/>
          </a:stretch>
        </p:blipFill>
        <p:spPr>
          <a:xfrm>
            <a:off x="5306158" y="1487382"/>
            <a:ext cx="3166300" cy="2261650"/>
          </a:xfrm>
          <a:prstGeom prst="rect">
            <a:avLst/>
          </a:prstGeom>
          <a:noFill/>
          <a:ln>
            <a:noFill/>
          </a:ln>
        </p:spPr>
      </p:pic>
    </p:spTree>
    <p:extLst>
      <p:ext uri="{BB962C8B-B14F-4D97-AF65-F5344CB8AC3E}">
        <p14:creationId xmlns:p14="http://schemas.microsoft.com/office/powerpoint/2010/main" val="3615358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78EAC05-940E-C6F4-0F8A-FE5F4032E0F6}"/>
              </a:ext>
            </a:extLst>
          </p:cNvPr>
          <p:cNvSpPr txBox="1">
            <a:spLocks/>
          </p:cNvSpPr>
          <p:nvPr/>
        </p:nvSpPr>
        <p:spPr>
          <a:xfrm>
            <a:off x="266642" y="1711482"/>
            <a:ext cx="8520600" cy="73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en-US" sz="3200" dirty="0">
                <a:solidFill>
                  <a:srgbClr val="0E65F0"/>
                </a:solidFill>
              </a:rPr>
              <a:t>DATA</a:t>
            </a:r>
            <a:r>
              <a:rPr lang="en-US" dirty="0"/>
              <a:t> </a:t>
            </a:r>
            <a:r>
              <a:rPr lang="en-US" sz="3200" dirty="0">
                <a:solidFill>
                  <a:srgbClr val="0E65F0"/>
                </a:solidFill>
              </a:rPr>
              <a:t>PREPARATION</a:t>
            </a:r>
          </a:p>
        </p:txBody>
      </p:sp>
      <p:sp>
        <p:nvSpPr>
          <p:cNvPr id="7" name="TextBox 6">
            <a:extLst>
              <a:ext uri="{FF2B5EF4-FFF2-40B4-BE49-F238E27FC236}">
                <a16:creationId xmlns:a16="http://schemas.microsoft.com/office/drawing/2014/main" id="{489886FF-4D77-DB9A-F6DA-5C75D8DEC7A1}"/>
              </a:ext>
            </a:extLst>
          </p:cNvPr>
          <p:cNvSpPr txBox="1"/>
          <p:nvPr/>
        </p:nvSpPr>
        <p:spPr>
          <a:xfrm>
            <a:off x="266642" y="2444982"/>
            <a:ext cx="5109764" cy="338554"/>
          </a:xfrm>
          <a:prstGeom prst="rect">
            <a:avLst/>
          </a:prstGeom>
          <a:noFill/>
        </p:spPr>
        <p:txBody>
          <a:bodyPr wrap="square">
            <a:spAutoFit/>
          </a:bodyPr>
          <a:lstStyle/>
          <a:p>
            <a:pPr marL="0" lvl="0" indent="0" algn="l" rtl="0">
              <a:spcBef>
                <a:spcPts val="0"/>
              </a:spcBef>
              <a:spcAft>
                <a:spcPts val="0"/>
              </a:spcAft>
              <a:buNone/>
            </a:pPr>
            <a:r>
              <a:rPr lang="en-US" sz="1600" dirty="0">
                <a:latin typeface="Agency FB" panose="020B0503020202020204" pitchFamily="34" charset="0"/>
              </a:rPr>
              <a:t>There is no Nan Values- no need to fill missing values with means in pandas</a:t>
            </a:r>
          </a:p>
        </p:txBody>
      </p:sp>
      <p:pic>
        <p:nvPicPr>
          <p:cNvPr id="9" name="Picture 8">
            <a:extLst>
              <a:ext uri="{FF2B5EF4-FFF2-40B4-BE49-F238E27FC236}">
                <a16:creationId xmlns:a16="http://schemas.microsoft.com/office/drawing/2014/main" id="{4BFE50FF-D672-DB5F-E2BC-FC80A55A2A14}"/>
              </a:ext>
            </a:extLst>
          </p:cNvPr>
          <p:cNvPicPr>
            <a:picLocks noChangeAspect="1"/>
          </p:cNvPicPr>
          <p:nvPr/>
        </p:nvPicPr>
        <p:blipFill>
          <a:blip r:embed="rId2"/>
          <a:stretch>
            <a:fillRect/>
          </a:stretch>
        </p:blipFill>
        <p:spPr>
          <a:xfrm>
            <a:off x="5788726" y="1382781"/>
            <a:ext cx="1868379" cy="2377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00695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0E65F0"/>
                </a:solidFill>
              </a:rPr>
              <a:t>Data Preparation</a:t>
            </a:r>
            <a:endParaRPr dirty="0">
              <a:solidFill>
                <a:srgbClr val="0E65F0"/>
              </a:solidFill>
            </a:endParaRPr>
          </a:p>
        </p:txBody>
      </p:sp>
      <p:sp>
        <p:nvSpPr>
          <p:cNvPr id="157" name="Google Shape;157;p20"/>
          <p:cNvSpPr txBox="1">
            <a:spLocks noGrp="1"/>
          </p:cNvSpPr>
          <p:nvPr>
            <p:ph type="body" idx="1"/>
          </p:nvPr>
        </p:nvSpPr>
        <p:spPr>
          <a:xfrm>
            <a:off x="311700" y="1618200"/>
            <a:ext cx="38784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highlight>
                <a:srgbClr val="FFFFFF"/>
              </a:highlight>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158" name="Google Shape;158;p20"/>
          <p:cNvGraphicFramePr/>
          <p:nvPr/>
        </p:nvGraphicFramePr>
        <p:xfrm>
          <a:off x="3061150" y="1067458"/>
          <a:ext cx="4248375" cy="3793850"/>
        </p:xfrm>
        <a:graphic>
          <a:graphicData uri="http://schemas.openxmlformats.org/drawingml/2006/table">
            <a:tbl>
              <a:tblPr>
                <a:noFill/>
                <a:tableStyleId>{88FC7E24-3AD6-420F-BEBE-92DCD19169B0}</a:tableStyleId>
              </a:tblPr>
              <a:tblGrid>
                <a:gridCol w="849675">
                  <a:extLst>
                    <a:ext uri="{9D8B030D-6E8A-4147-A177-3AD203B41FA5}">
                      <a16:colId xmlns:a16="http://schemas.microsoft.com/office/drawing/2014/main" val="20000"/>
                    </a:ext>
                  </a:extLst>
                </a:gridCol>
                <a:gridCol w="849675">
                  <a:extLst>
                    <a:ext uri="{9D8B030D-6E8A-4147-A177-3AD203B41FA5}">
                      <a16:colId xmlns:a16="http://schemas.microsoft.com/office/drawing/2014/main" val="20001"/>
                    </a:ext>
                  </a:extLst>
                </a:gridCol>
                <a:gridCol w="849675">
                  <a:extLst>
                    <a:ext uri="{9D8B030D-6E8A-4147-A177-3AD203B41FA5}">
                      <a16:colId xmlns:a16="http://schemas.microsoft.com/office/drawing/2014/main" val="20002"/>
                    </a:ext>
                  </a:extLst>
                </a:gridCol>
                <a:gridCol w="849675">
                  <a:extLst>
                    <a:ext uri="{9D8B030D-6E8A-4147-A177-3AD203B41FA5}">
                      <a16:colId xmlns:a16="http://schemas.microsoft.com/office/drawing/2014/main" val="20003"/>
                    </a:ext>
                  </a:extLst>
                </a:gridCol>
                <a:gridCol w="849675">
                  <a:extLst>
                    <a:ext uri="{9D8B030D-6E8A-4147-A177-3AD203B41FA5}">
                      <a16:colId xmlns:a16="http://schemas.microsoft.com/office/drawing/2014/main" val="20004"/>
                    </a:ext>
                  </a:extLst>
                </a:gridCol>
              </a:tblGrid>
              <a:tr h="553850">
                <a:tc>
                  <a:txBody>
                    <a:bodyPr/>
                    <a:lstStyle/>
                    <a:p>
                      <a:pPr marL="0" lvl="0" indent="0" algn="l" rtl="0">
                        <a:spcBef>
                          <a:spcPts val="0"/>
                        </a:spcBef>
                        <a:spcAft>
                          <a:spcPts val="0"/>
                        </a:spcAft>
                        <a:buNone/>
                      </a:pPr>
                      <a:r>
                        <a:rPr lang="en" sz="1000">
                          <a:latin typeface="Source Code Pro"/>
                          <a:ea typeface="Source Code Pro"/>
                          <a:cs typeface="Source Code Pro"/>
                          <a:sym typeface="Source Code Pro"/>
                        </a:rPr>
                        <a:t>Open</a:t>
                      </a:r>
                      <a:endParaRPr sz="1000">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 sz="1000">
                          <a:latin typeface="Source Code Pro"/>
                          <a:ea typeface="Source Code Pro"/>
                          <a:cs typeface="Source Code Pro"/>
                          <a:sym typeface="Source Code Pro"/>
                        </a:rPr>
                        <a:t>High</a:t>
                      </a:r>
                      <a:endParaRPr sz="1000">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 sz="1000" dirty="0">
                          <a:latin typeface="Source Code Pro"/>
                          <a:ea typeface="Source Code Pro"/>
                          <a:cs typeface="Source Code Pro"/>
                          <a:sym typeface="Source Code Pro"/>
                        </a:rPr>
                        <a:t>Low</a:t>
                      </a:r>
                      <a:endParaRPr sz="1000" dirty="0">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 sz="1000">
                          <a:latin typeface="Source Code Pro"/>
                          <a:ea typeface="Source Code Pro"/>
                          <a:cs typeface="Source Code Pro"/>
                          <a:sym typeface="Source Code Pro"/>
                        </a:rPr>
                        <a:t>Volume</a:t>
                      </a:r>
                      <a:endParaRPr sz="1000">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 sz="1000">
                          <a:latin typeface="Source Code Pro"/>
                          <a:ea typeface="Source Code Pro"/>
                          <a:cs typeface="Source Code Pro"/>
                          <a:sym typeface="Source Code Pro"/>
                        </a:rPr>
                        <a:t>Close</a:t>
                      </a:r>
                      <a:endParaRPr sz="1000">
                        <a:latin typeface="Source Code Pro"/>
                        <a:ea typeface="Source Code Pro"/>
                        <a:cs typeface="Source Code Pro"/>
                        <a:sym typeface="Source Code Pro"/>
                      </a:endParaRPr>
                    </a:p>
                  </a:txBody>
                  <a:tcPr marL="91425" marR="91425" marT="91425" marB="91425"/>
                </a:tc>
                <a:extLst>
                  <a:ext uri="{0D108BD9-81ED-4DB2-BD59-A6C34878D82A}">
                    <a16:rowId xmlns:a16="http://schemas.microsoft.com/office/drawing/2014/main" val="10000"/>
                  </a:ext>
                </a:extLst>
              </a:tr>
              <a:tr h="360000">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0E65F0"/>
                    </a:solidFill>
                  </a:tcPr>
                </a:tc>
                <a:extLst>
                  <a:ext uri="{0D108BD9-81ED-4DB2-BD59-A6C34878D82A}">
                    <a16:rowId xmlns:a16="http://schemas.microsoft.com/office/drawing/2014/main" val="10001"/>
                  </a:ext>
                </a:extLst>
              </a:tr>
              <a:tr h="360000">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0E65F0"/>
                    </a:solidFill>
                  </a:tcPr>
                </a:tc>
                <a:extLst>
                  <a:ext uri="{0D108BD9-81ED-4DB2-BD59-A6C34878D82A}">
                    <a16:rowId xmlns:a16="http://schemas.microsoft.com/office/drawing/2014/main" val="10002"/>
                  </a:ext>
                </a:extLst>
              </a:tr>
              <a:tr h="360000">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0E65F0"/>
                    </a:solidFill>
                  </a:tcPr>
                </a:tc>
                <a:extLst>
                  <a:ext uri="{0D108BD9-81ED-4DB2-BD59-A6C34878D82A}">
                    <a16:rowId xmlns:a16="http://schemas.microsoft.com/office/drawing/2014/main" val="10003"/>
                  </a:ext>
                </a:extLst>
              </a:tr>
              <a:tr h="360000">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0E65F0"/>
                    </a:solidFill>
                  </a:tcPr>
                </a:tc>
                <a:extLst>
                  <a:ext uri="{0D108BD9-81ED-4DB2-BD59-A6C34878D82A}">
                    <a16:rowId xmlns:a16="http://schemas.microsoft.com/office/drawing/2014/main" val="10004"/>
                  </a:ext>
                </a:extLst>
              </a:tr>
              <a:tr h="360000">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0E65F0"/>
                    </a:solidFill>
                  </a:tcPr>
                </a:tc>
                <a:extLst>
                  <a:ext uri="{0D108BD9-81ED-4DB2-BD59-A6C34878D82A}">
                    <a16:rowId xmlns:a16="http://schemas.microsoft.com/office/drawing/2014/main" val="10005"/>
                  </a:ext>
                </a:extLst>
              </a:tr>
              <a:tr h="360000">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CFE2F3"/>
                    </a:solidFill>
                  </a:tcPr>
                </a:tc>
                <a:tc>
                  <a:txBody>
                    <a:bodyPr/>
                    <a:lstStyle/>
                    <a:p>
                      <a:pPr marL="0" lvl="0" indent="0" algn="l" rtl="0">
                        <a:spcBef>
                          <a:spcPts val="0"/>
                        </a:spcBef>
                        <a:spcAft>
                          <a:spcPts val="0"/>
                        </a:spcAft>
                        <a:buNone/>
                      </a:pPr>
                      <a:endParaRPr sz="1000">
                        <a:highlight>
                          <a:schemeClr val="accent6"/>
                        </a:highlight>
                        <a:latin typeface="Source Code Pro"/>
                        <a:ea typeface="Source Code Pro"/>
                        <a:cs typeface="Source Code Pro"/>
                        <a:sym typeface="Source Code Pro"/>
                      </a:endParaRPr>
                    </a:p>
                  </a:txBody>
                  <a:tcPr marL="91425" marR="91425" marT="91425" marB="91425">
                    <a:solidFill>
                      <a:srgbClr val="0E65F0"/>
                    </a:solidFill>
                  </a:tcPr>
                </a:tc>
                <a:extLst>
                  <a:ext uri="{0D108BD9-81ED-4DB2-BD59-A6C34878D82A}">
                    <a16:rowId xmlns:a16="http://schemas.microsoft.com/office/drawing/2014/main" val="10006"/>
                  </a:ext>
                </a:extLst>
              </a:tr>
              <a:tr h="360000">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6AA84F"/>
                    </a:solidFill>
                  </a:tcPr>
                </a:tc>
                <a:extLst>
                  <a:ext uri="{0D108BD9-81ED-4DB2-BD59-A6C34878D82A}">
                    <a16:rowId xmlns:a16="http://schemas.microsoft.com/office/drawing/2014/main" val="10007"/>
                  </a:ext>
                </a:extLst>
              </a:tr>
              <a:tr h="360000">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6AA84F"/>
                    </a:solidFill>
                  </a:tcPr>
                </a:tc>
                <a:extLst>
                  <a:ext uri="{0D108BD9-81ED-4DB2-BD59-A6C34878D82A}">
                    <a16:rowId xmlns:a16="http://schemas.microsoft.com/office/drawing/2014/main" val="10008"/>
                  </a:ext>
                </a:extLst>
              </a:tr>
              <a:tr h="360000">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a:latin typeface="Source Code Pro"/>
                        <a:ea typeface="Source Code Pro"/>
                        <a:cs typeface="Source Code Pro"/>
                        <a:sym typeface="Source Code Pro"/>
                      </a:endParaRPr>
                    </a:p>
                  </a:txBody>
                  <a:tcPr marL="91425" marR="91425" marT="91425" marB="91425">
                    <a:solidFill>
                      <a:srgbClr val="00FF00"/>
                    </a:solidFill>
                  </a:tcPr>
                </a:tc>
                <a:tc>
                  <a:txBody>
                    <a:bodyPr/>
                    <a:lstStyle/>
                    <a:p>
                      <a:pPr marL="0" lvl="0" indent="0" algn="l" rtl="0">
                        <a:spcBef>
                          <a:spcPts val="0"/>
                        </a:spcBef>
                        <a:spcAft>
                          <a:spcPts val="0"/>
                        </a:spcAft>
                        <a:buNone/>
                      </a:pPr>
                      <a:endParaRPr sz="1000" dirty="0">
                        <a:latin typeface="Source Code Pro"/>
                        <a:ea typeface="Source Code Pro"/>
                        <a:cs typeface="Source Code Pro"/>
                        <a:sym typeface="Source Code Pro"/>
                      </a:endParaRPr>
                    </a:p>
                  </a:txBody>
                  <a:tcPr marL="91425" marR="91425" marT="91425" marB="91425">
                    <a:solidFill>
                      <a:srgbClr val="6AA84F"/>
                    </a:solidFill>
                  </a:tcPr>
                </a:tc>
                <a:extLst>
                  <a:ext uri="{0D108BD9-81ED-4DB2-BD59-A6C34878D82A}">
                    <a16:rowId xmlns:a16="http://schemas.microsoft.com/office/drawing/2014/main" val="10009"/>
                  </a:ext>
                </a:extLst>
              </a:tr>
            </a:tbl>
          </a:graphicData>
        </a:graphic>
      </p:graphicFrame>
      <p:sp>
        <p:nvSpPr>
          <p:cNvPr id="159" name="Google Shape;159;p20"/>
          <p:cNvSpPr txBox="1"/>
          <p:nvPr/>
        </p:nvSpPr>
        <p:spPr>
          <a:xfrm>
            <a:off x="3961375" y="2571750"/>
            <a:ext cx="65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Code Pro"/>
                <a:ea typeface="Source Code Pro"/>
                <a:cs typeface="Source Code Pro"/>
                <a:sym typeface="Source Code Pro"/>
              </a:rPr>
              <a:t>Train Dataset</a:t>
            </a:r>
            <a:endParaRPr dirty="0">
              <a:latin typeface="Source Code Pro"/>
              <a:ea typeface="Source Code Pro"/>
              <a:cs typeface="Source Code Pro"/>
              <a:sym typeface="Source Code Pro"/>
            </a:endParaRPr>
          </a:p>
        </p:txBody>
      </p:sp>
      <p:sp>
        <p:nvSpPr>
          <p:cNvPr id="160" name="Google Shape;160;p20"/>
          <p:cNvSpPr txBox="1"/>
          <p:nvPr/>
        </p:nvSpPr>
        <p:spPr>
          <a:xfrm>
            <a:off x="4062425" y="4141300"/>
            <a:ext cx="65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Test Dataset</a:t>
            </a:r>
            <a:endParaRPr>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01EA941-5926-A70C-4EBD-0DB7C2F3216F}"/>
              </a:ext>
            </a:extLst>
          </p:cNvPr>
          <p:cNvSpPr txBox="1">
            <a:spLocks/>
          </p:cNvSpPr>
          <p:nvPr/>
        </p:nvSpPr>
        <p:spPr>
          <a:xfrm>
            <a:off x="365675" y="321789"/>
            <a:ext cx="8520600" cy="73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en-US" sz="3200" dirty="0">
                <a:solidFill>
                  <a:srgbClr val="0E65F0"/>
                </a:solidFill>
              </a:rPr>
              <a:t>EXPLORATORY DATA ANALYSIS</a:t>
            </a:r>
          </a:p>
        </p:txBody>
      </p:sp>
      <p:pic>
        <p:nvPicPr>
          <p:cNvPr id="6" name="Picture 5" descr="Line chart&#10;&#10;Description automatically generated with low confidence">
            <a:extLst>
              <a:ext uri="{FF2B5EF4-FFF2-40B4-BE49-F238E27FC236}">
                <a16:creationId xmlns:a16="http://schemas.microsoft.com/office/drawing/2014/main" id="{407F8B53-20CA-C0E9-C587-95F27240A716}"/>
              </a:ext>
            </a:extLst>
          </p:cNvPr>
          <p:cNvPicPr>
            <a:picLocks noChangeAspect="1"/>
          </p:cNvPicPr>
          <p:nvPr/>
        </p:nvPicPr>
        <p:blipFill rotWithShape="1">
          <a:blip r:embed="rId2"/>
          <a:srcRect t="4008" r="5792" b="12045"/>
          <a:stretch/>
        </p:blipFill>
        <p:spPr>
          <a:xfrm>
            <a:off x="620948" y="1128875"/>
            <a:ext cx="8010054" cy="392794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8319713"/>
      </p:ext>
    </p:extLst>
  </p:cSld>
  <p:clrMapOvr>
    <a:masterClrMapping/>
  </p:clrMapOvr>
</p:sld>
</file>

<file path=ppt/theme/theme1.xml><?xml version="1.0" encoding="utf-8"?>
<a:theme xmlns:a="http://schemas.openxmlformats.org/drawingml/2006/main" name="Modern Writer">
  <a:themeElements>
    <a:clrScheme name="Custom 1">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1">
      <a:dk1>
        <a:srgbClr val="000000"/>
      </a:dk1>
      <a:lt1>
        <a:srgbClr val="FFFFFF"/>
      </a:lt1>
      <a:dk2>
        <a:srgbClr val="8439BD"/>
      </a:dk2>
      <a:lt2>
        <a:srgbClr val="EBEBEB"/>
      </a:lt2>
      <a:accent1>
        <a:srgbClr val="0EABB7"/>
      </a:accent1>
      <a:accent2>
        <a:srgbClr val="4868E5"/>
      </a:accent2>
      <a:accent3>
        <a:srgbClr val="20A472"/>
      </a:accent3>
      <a:accent4>
        <a:srgbClr val="B13DC8"/>
      </a:accent4>
      <a:accent5>
        <a:srgbClr val="172DA6"/>
      </a:accent5>
      <a:accent6>
        <a:srgbClr val="00B0F0"/>
      </a:accent6>
      <a:hlink>
        <a:srgbClr val="00B0F0"/>
      </a:hlink>
      <a:folHlink>
        <a:srgbClr val="B13DC8"/>
      </a:folHlink>
    </a:clrScheme>
    <a:fontScheme name="Custom 11">
      <a:majorFont>
        <a:latin typeface="Speak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duct Timeline_WAC_LH - v2" id="{C490F22C-BCE6-4049-96E9-DC11EF4DCC46}" vid="{AA5619E9-B2EB-4B47-8E48-7B1F4A347B9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723</Words>
  <Application>Microsoft Office PowerPoint</Application>
  <PresentationFormat>On-screen Show (16:9)</PresentationFormat>
  <Paragraphs>110</Paragraphs>
  <Slides>20</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Speak Pro</vt:lpstr>
      <vt:lpstr>Oswald</vt:lpstr>
      <vt:lpstr>Courier New</vt:lpstr>
      <vt:lpstr>Source Code Pro</vt:lpstr>
      <vt:lpstr>Avenir Next LT Pro Light</vt:lpstr>
      <vt:lpstr>Agency FB</vt:lpstr>
      <vt:lpstr>Modern Writer</vt:lpstr>
      <vt:lpstr>2_Office Theme</vt:lpstr>
      <vt:lpstr>APPLE STOCK PRICE PREDICTION</vt:lpstr>
      <vt:lpstr>AGENDA</vt:lpstr>
      <vt:lpstr>PROBLEM STATEMENT</vt:lpstr>
      <vt:lpstr>DATA COLLECTION</vt:lpstr>
      <vt:lpstr>DATA UNDERSTANDING</vt:lpstr>
      <vt:lpstr>DATA UNDERSTANDING</vt:lpstr>
      <vt:lpstr>PowerPoint Presentation</vt:lpstr>
      <vt:lpstr>Data Preparation</vt:lpstr>
      <vt:lpstr>PowerPoint Presentation</vt:lpstr>
      <vt:lpstr>PowerPoint Presentation</vt:lpstr>
      <vt:lpstr>PowerPoint Presentation</vt:lpstr>
      <vt:lpstr>Machine Learning</vt:lpstr>
      <vt:lpstr>Linear Regression Technique</vt:lpstr>
      <vt:lpstr>PowerPoint Presentation</vt:lpstr>
      <vt:lpstr>Determine X and Y values and allocate training dataset and testing dataset into 80:20</vt:lpstr>
      <vt:lpstr>Correlation and R-Squared</vt:lpstr>
      <vt:lpstr>Testing the predicted value</vt:lpstr>
      <vt:lpstr>Extension of the Project</vt:lpstr>
      <vt:lpstr>Extension of the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STOCK PRICE PREDICTION</dc:title>
  <dc:creator>Thao Nguyen</dc:creator>
  <cp:lastModifiedBy>Thao Nguyen</cp:lastModifiedBy>
  <cp:revision>1</cp:revision>
  <dcterms:modified xsi:type="dcterms:W3CDTF">2022-07-04T04:41:33Z</dcterms:modified>
</cp:coreProperties>
</file>